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37" r:id="rId2"/>
    <p:sldId id="335" r:id="rId3"/>
    <p:sldId id="364" r:id="rId4"/>
    <p:sldId id="363" r:id="rId5"/>
    <p:sldId id="368" r:id="rId6"/>
    <p:sldId id="365" r:id="rId7"/>
    <p:sldId id="366" r:id="rId8"/>
    <p:sldId id="367" r:id="rId9"/>
    <p:sldId id="369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88" r:id="rId19"/>
    <p:sldId id="378" r:id="rId20"/>
    <p:sldId id="379" r:id="rId21"/>
    <p:sldId id="380" r:id="rId22"/>
    <p:sldId id="381" r:id="rId23"/>
    <p:sldId id="387" r:id="rId24"/>
    <p:sldId id="383" r:id="rId25"/>
    <p:sldId id="382" r:id="rId26"/>
    <p:sldId id="384" r:id="rId27"/>
    <p:sldId id="385" r:id="rId28"/>
    <p:sldId id="386" r:id="rId29"/>
    <p:sldId id="389" r:id="rId30"/>
    <p:sldId id="390" r:id="rId31"/>
    <p:sldId id="392" r:id="rId32"/>
    <p:sldId id="391" r:id="rId33"/>
    <p:sldId id="393" r:id="rId34"/>
    <p:sldId id="394" r:id="rId35"/>
  </p:sldIdLst>
  <p:sldSz cx="12192000" cy="6858000"/>
  <p:notesSz cx="6858000" cy="9144000"/>
  <p:embeddedFontLst>
    <p:embeddedFont>
      <p:font typeface="Arial Black" panose="020B0A04020102020204" pitchFamily="34" charset="0"/>
      <p:bold r:id="rId38"/>
    </p:embeddedFont>
    <p:embeddedFont>
      <p:font typeface="等线" panose="02010600030101010101" pitchFamily="2" charset="-122"/>
      <p:regular r:id="rId39"/>
      <p:bold r:id="rId40"/>
    </p:embeddedFont>
    <p:embeddedFont>
      <p:font typeface="微软雅黑" panose="020B0503020204020204" pitchFamily="34" charset="-122"/>
      <p:regular r:id="rId41"/>
      <p:bold r:id="rId42"/>
    </p:embeddedFont>
    <p:embeddedFont>
      <p:font typeface="微软雅黑" panose="020B0503020204020204" pitchFamily="34" charset="-122"/>
      <p:regular r:id="rId41"/>
      <p:bold r:id="rId42"/>
    </p:embeddedFont>
    <p:embeddedFont>
      <p:font typeface="微软雅黑 Light" panose="020B0502040204020203" pitchFamily="34" charset="-122"/>
      <p:regular r:id="rId4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图文介绍" id="{909F02B2-A9DE-436A-909A-917B4AC64F9F}">
          <p14:sldIdLst>
            <p14:sldId id="337"/>
            <p14:sldId id="335"/>
            <p14:sldId id="364"/>
            <p14:sldId id="363"/>
            <p14:sldId id="368"/>
            <p14:sldId id="365"/>
            <p14:sldId id="366"/>
            <p14:sldId id="367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88"/>
            <p14:sldId id="378"/>
            <p14:sldId id="379"/>
            <p14:sldId id="380"/>
            <p14:sldId id="381"/>
            <p14:sldId id="387"/>
            <p14:sldId id="383"/>
            <p14:sldId id="382"/>
            <p14:sldId id="384"/>
            <p14:sldId id="385"/>
            <p14:sldId id="386"/>
            <p14:sldId id="389"/>
            <p14:sldId id="390"/>
            <p14:sldId id="392"/>
            <p14:sldId id="391"/>
            <p14:sldId id="393"/>
            <p14:sldId id="3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47">
          <p15:clr>
            <a:srgbClr val="A4A3A4"/>
          </p15:clr>
        </p15:guide>
        <p15:guide id="2" pos="416">
          <p15:clr>
            <a:srgbClr val="A4A3A4"/>
          </p15:clr>
        </p15:guide>
        <p15:guide id="3" pos="7256">
          <p15:clr>
            <a:srgbClr val="A4A3A4"/>
          </p15:clr>
        </p15:guide>
        <p15:guide id="4" orient="horz" pos="370">
          <p15:clr>
            <a:srgbClr val="A4A3A4"/>
          </p15:clr>
        </p15:guide>
        <p15:guide id="5" orient="horz" pos="600">
          <p15:clr>
            <a:srgbClr val="A4A3A4"/>
          </p15:clr>
        </p15:guide>
        <p15:guide id="6" orient="horz" pos="39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DC9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88826" autoAdjust="0"/>
  </p:normalViewPr>
  <p:slideViewPr>
    <p:cSldViewPr snapToGrid="0">
      <p:cViewPr varScale="1">
        <p:scale>
          <a:sx n="76" d="100"/>
          <a:sy n="76" d="100"/>
        </p:scale>
        <p:origin x="931" y="67"/>
      </p:cViewPr>
      <p:guideLst>
        <p:guide orient="horz" pos="4147"/>
        <p:guide pos="416"/>
        <p:guide pos="7256"/>
        <p:guide orient="horz" pos="370"/>
        <p:guide orient="horz" pos="600"/>
        <p:guide orient="horz" pos="3928"/>
      </p:guideLst>
    </p:cSldViewPr>
  </p:slideViewPr>
  <p:outlineViewPr>
    <p:cViewPr>
      <p:scale>
        <a:sx n="33" d="100"/>
        <a:sy n="33" d="100"/>
      </p:scale>
      <p:origin x="0" y="-3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04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25691-CF8A-442A-BE17-2092DC3162C8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EA296-FE3E-4972-9F6B-65A6D56320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D5D8A-BFC4-4CA8-ACFD-029673EAD541}" type="datetimeFigureOut">
              <a:rPr lang="zh-CN" altLang="en-US" smtClean="0"/>
              <a:t>2021/7/6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34711-1268-4CE2-B987-3BAC6E79CE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锁机制用于任务一与任务三的完成。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34711-1268-4CE2-B987-3BAC6E79CE5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986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34711-1268-4CE2-B987-3BAC6E79CE5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753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34711-1268-4CE2-B987-3BAC6E79CE5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332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34711-1268-4CE2-B987-3BAC6E79CE5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725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8" r="19717"/>
          <a:stretch>
            <a:fillRect/>
          </a:stretch>
        </p:blipFill>
        <p:spPr>
          <a:xfrm>
            <a:off x="-5505" y="0"/>
            <a:ext cx="5199786" cy="7019420"/>
          </a:xfrm>
          <a:prstGeom prst="parallelogram">
            <a:avLst/>
          </a:prstGeom>
        </p:spPr>
      </p:pic>
      <p:sp>
        <p:nvSpPr>
          <p:cNvPr id="6" name="平行四边形 5"/>
          <p:cNvSpPr/>
          <p:nvPr userDrawn="1"/>
        </p:nvSpPr>
        <p:spPr>
          <a:xfrm>
            <a:off x="-5505" y="16736"/>
            <a:ext cx="5187184" cy="7002684"/>
          </a:xfrm>
          <a:prstGeom prst="parallelogram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4" name="直接连接符 53"/>
          <p:cNvCxnSpPr/>
          <p:nvPr userDrawn="1"/>
        </p:nvCxnSpPr>
        <p:spPr>
          <a:xfrm>
            <a:off x="10267418" y="3517444"/>
            <a:ext cx="121579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5181680" y="1937822"/>
            <a:ext cx="6301532" cy="701731"/>
          </a:xfrm>
          <a:noFill/>
        </p:spPr>
        <p:txBody>
          <a:bodyPr wrap="square" lIns="0" rIns="0" rtlCol="0">
            <a:spAutoFit/>
          </a:bodyPr>
          <a:lstStyle>
            <a:lvl1pPr marL="0" indent="0" algn="r">
              <a:buFontTx/>
              <a:buNone/>
              <a:defRPr lang="zh-CN" altLang="en-US" sz="4400" b="1" spc="300" dirty="0" smtClean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4400" b="1" spc="300" dirty="0">
                <a:solidFill>
                  <a:schemeClr val="accent1"/>
                </a:solidFill>
                <a:latin typeface="+mj-ea"/>
                <a:ea typeface="+mj-ea"/>
              </a:rPr>
              <a:t>毕业课题</a:t>
            </a:r>
            <a:endParaRPr lang="en-US" altLang="zh-CN" sz="4400" b="1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5181678" y="4200515"/>
            <a:ext cx="6301532" cy="315214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lang="zh-CN" altLang="en-US" sz="1800" b="1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algn="r"/>
            <a:r>
              <a:rPr lang="zh-CN" altLang="en-US" b="1" spc="300" dirty="0">
                <a:solidFill>
                  <a:schemeClr val="accent1"/>
                </a:solidFill>
                <a:latin typeface="+mn-ea"/>
              </a:rPr>
              <a:t>答辩人：</a:t>
            </a:r>
            <a:r>
              <a:rPr lang="en-US" altLang="zh-CN" b="1" spc="300" dirty="0">
                <a:solidFill>
                  <a:schemeClr val="accent1"/>
                </a:solidFill>
                <a:latin typeface="+mn-ea"/>
              </a:rPr>
              <a:t>XXX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12" hasCustomPrompt="1"/>
          </p:nvPr>
        </p:nvSpPr>
        <p:spPr>
          <a:xfrm>
            <a:off x="5194281" y="4534708"/>
            <a:ext cx="6301532" cy="315214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lang="zh-CN" altLang="en-US" sz="1800" b="1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algn="r"/>
            <a:r>
              <a:rPr lang="zh-CN" altLang="en-US" b="1" spc="300" dirty="0">
                <a:solidFill>
                  <a:schemeClr val="accent1"/>
                </a:solidFill>
                <a:latin typeface="+mn-ea"/>
              </a:rPr>
              <a:t>指导老师：</a:t>
            </a:r>
            <a:r>
              <a:rPr lang="en-US" altLang="zh-CN" b="1" spc="300" dirty="0">
                <a:solidFill>
                  <a:schemeClr val="accent1"/>
                </a:solidFill>
                <a:latin typeface="+mn-ea"/>
              </a:rPr>
              <a:t>XXX</a:t>
            </a:r>
            <a:endParaRPr lang="zh-CN" altLang="en-US" b="1" spc="3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61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181678" y="2708914"/>
            <a:ext cx="6301532" cy="701731"/>
          </a:xfrm>
          <a:noFill/>
        </p:spPr>
        <p:txBody>
          <a:bodyPr wrap="square" lIns="0" rIns="0" rtlCol="0">
            <a:spAutoFit/>
          </a:bodyPr>
          <a:lstStyle>
            <a:lvl1pPr marL="0" indent="0" algn="r">
              <a:buFontTx/>
              <a:buNone/>
              <a:defRPr lang="zh-CN" altLang="en-US" sz="4400" b="1" spc="300" dirty="0" smtClean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sz="4400" b="1" spc="300" dirty="0">
                <a:solidFill>
                  <a:schemeClr val="accent1"/>
                </a:solidFill>
                <a:latin typeface="+mj-ea"/>
                <a:ea typeface="+mj-ea"/>
              </a:rPr>
              <a:t>论文答辩</a:t>
            </a:r>
            <a:r>
              <a:rPr lang="en-US" altLang="zh-CN" sz="4400" b="1" spc="300" dirty="0">
                <a:solidFill>
                  <a:schemeClr val="accent1"/>
                </a:solidFill>
                <a:latin typeface="+mj-ea"/>
                <a:ea typeface="+mj-ea"/>
              </a:rPr>
              <a:t>PPT</a:t>
            </a:r>
            <a:r>
              <a:rPr lang="zh-CN" altLang="en-US" sz="4400" b="1" spc="300" dirty="0">
                <a:solidFill>
                  <a:schemeClr val="accent1"/>
                </a:solidFill>
                <a:latin typeface="+mj-ea"/>
                <a:ea typeface="+mj-ea"/>
              </a:rPr>
              <a:t>模板</a:t>
            </a:r>
          </a:p>
        </p:txBody>
      </p:sp>
      <p:sp>
        <p:nvSpPr>
          <p:cNvPr id="64" name="平行四边形 63"/>
          <p:cNvSpPr/>
          <p:nvPr userDrawn="1"/>
        </p:nvSpPr>
        <p:spPr>
          <a:xfrm>
            <a:off x="662449" y="1386541"/>
            <a:ext cx="4466907" cy="1055243"/>
          </a:xfrm>
          <a:prstGeom prst="parallelogram">
            <a:avLst>
              <a:gd name="adj" fmla="val 190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" name="81ebc1f8-0063-4175-a0e9-d76839507c2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944058" y="1555419"/>
            <a:ext cx="3949906" cy="733268"/>
            <a:chOff x="3497261" y="2746242"/>
            <a:chExt cx="7298696" cy="1354943"/>
          </a:xfrm>
          <a:solidFill>
            <a:schemeClr val="bg1"/>
          </a:solidFill>
        </p:grpSpPr>
        <p:grpSp>
          <p:nvGrpSpPr>
            <p:cNvPr id="9" name="ïşļíḓê"/>
            <p:cNvGrpSpPr/>
            <p:nvPr/>
          </p:nvGrpSpPr>
          <p:grpSpPr>
            <a:xfrm>
              <a:off x="3497261" y="2746242"/>
              <a:ext cx="7298696" cy="1095599"/>
              <a:chOff x="4535488" y="3019425"/>
              <a:chExt cx="4378326" cy="657226"/>
            </a:xfrm>
            <a:grpFill/>
          </p:grpSpPr>
          <p:sp>
            <p:nvSpPr>
              <p:cNvPr id="31" name="îṥļiďe"/>
              <p:cNvSpPr/>
              <p:nvPr/>
            </p:nvSpPr>
            <p:spPr bwMode="auto">
              <a:xfrm>
                <a:off x="4535488" y="3192463"/>
                <a:ext cx="290513" cy="484188"/>
              </a:xfrm>
              <a:custGeom>
                <a:avLst/>
                <a:gdLst>
                  <a:gd name="T0" fmla="*/ 88 w 88"/>
                  <a:gd name="T1" fmla="*/ 31 h 146"/>
                  <a:gd name="T2" fmla="*/ 71 w 88"/>
                  <a:gd name="T3" fmla="*/ 93 h 146"/>
                  <a:gd name="T4" fmla="*/ 61 w 88"/>
                  <a:gd name="T5" fmla="*/ 100 h 146"/>
                  <a:gd name="T6" fmla="*/ 46 w 88"/>
                  <a:gd name="T7" fmla="*/ 114 h 146"/>
                  <a:gd name="T8" fmla="*/ 10 w 88"/>
                  <a:gd name="T9" fmla="*/ 128 h 146"/>
                  <a:gd name="T10" fmla="*/ 3 w 88"/>
                  <a:gd name="T11" fmla="*/ 118 h 146"/>
                  <a:gd name="T12" fmla="*/ 12 w 88"/>
                  <a:gd name="T13" fmla="*/ 113 h 146"/>
                  <a:gd name="T14" fmla="*/ 46 w 88"/>
                  <a:gd name="T15" fmla="*/ 92 h 146"/>
                  <a:gd name="T16" fmla="*/ 39 w 88"/>
                  <a:gd name="T17" fmla="*/ 67 h 146"/>
                  <a:gd name="T18" fmla="*/ 24 w 88"/>
                  <a:gd name="T19" fmla="*/ 55 h 146"/>
                  <a:gd name="T20" fmla="*/ 32 w 88"/>
                  <a:gd name="T21" fmla="*/ 51 h 146"/>
                  <a:gd name="T22" fmla="*/ 49 w 88"/>
                  <a:gd name="T23" fmla="*/ 30 h 146"/>
                  <a:gd name="T24" fmla="*/ 56 w 88"/>
                  <a:gd name="T25" fmla="*/ 7 h 146"/>
                  <a:gd name="T26" fmla="*/ 88 w 88"/>
                  <a:gd name="T27" fmla="*/ 3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" h="146">
                    <a:moveTo>
                      <a:pt x="88" y="31"/>
                    </a:moveTo>
                    <a:cubicBezTo>
                      <a:pt x="71" y="93"/>
                      <a:pt x="71" y="93"/>
                      <a:pt x="71" y="93"/>
                    </a:cubicBezTo>
                    <a:cubicBezTo>
                      <a:pt x="71" y="93"/>
                      <a:pt x="68" y="99"/>
                      <a:pt x="61" y="100"/>
                    </a:cubicBezTo>
                    <a:cubicBezTo>
                      <a:pt x="61" y="100"/>
                      <a:pt x="48" y="106"/>
                      <a:pt x="46" y="114"/>
                    </a:cubicBezTo>
                    <a:cubicBezTo>
                      <a:pt x="46" y="114"/>
                      <a:pt x="19" y="146"/>
                      <a:pt x="10" y="128"/>
                    </a:cubicBezTo>
                    <a:cubicBezTo>
                      <a:pt x="10" y="128"/>
                      <a:pt x="9" y="118"/>
                      <a:pt x="3" y="118"/>
                    </a:cubicBezTo>
                    <a:cubicBezTo>
                      <a:pt x="3" y="118"/>
                      <a:pt x="0" y="115"/>
                      <a:pt x="12" y="113"/>
                    </a:cubicBezTo>
                    <a:cubicBezTo>
                      <a:pt x="12" y="113"/>
                      <a:pt x="32" y="116"/>
                      <a:pt x="46" y="92"/>
                    </a:cubicBezTo>
                    <a:cubicBezTo>
                      <a:pt x="46" y="92"/>
                      <a:pt x="57" y="72"/>
                      <a:pt x="39" y="67"/>
                    </a:cubicBezTo>
                    <a:cubicBezTo>
                      <a:pt x="39" y="67"/>
                      <a:pt x="22" y="66"/>
                      <a:pt x="24" y="55"/>
                    </a:cubicBezTo>
                    <a:cubicBezTo>
                      <a:pt x="24" y="55"/>
                      <a:pt x="24" y="52"/>
                      <a:pt x="32" y="51"/>
                    </a:cubicBezTo>
                    <a:cubicBezTo>
                      <a:pt x="32" y="51"/>
                      <a:pt x="59" y="46"/>
                      <a:pt x="49" y="30"/>
                    </a:cubicBezTo>
                    <a:cubicBezTo>
                      <a:pt x="49" y="30"/>
                      <a:pt x="33" y="10"/>
                      <a:pt x="56" y="7"/>
                    </a:cubicBezTo>
                    <a:cubicBezTo>
                      <a:pt x="56" y="7"/>
                      <a:pt x="85" y="0"/>
                      <a:pt x="88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íŝļíḍê"/>
              <p:cNvSpPr/>
              <p:nvPr/>
            </p:nvSpPr>
            <p:spPr bwMode="auto">
              <a:xfrm>
                <a:off x="4899026" y="3148013"/>
                <a:ext cx="214313" cy="409575"/>
              </a:xfrm>
              <a:custGeom>
                <a:avLst/>
                <a:gdLst>
                  <a:gd name="T0" fmla="*/ 24 w 65"/>
                  <a:gd name="T1" fmla="*/ 0 h 123"/>
                  <a:gd name="T2" fmla="*/ 5 w 65"/>
                  <a:gd name="T3" fmla="*/ 21 h 123"/>
                  <a:gd name="T4" fmla="*/ 8 w 65"/>
                  <a:gd name="T5" fmla="*/ 43 h 123"/>
                  <a:gd name="T6" fmla="*/ 3 w 65"/>
                  <a:gd name="T7" fmla="*/ 65 h 123"/>
                  <a:gd name="T8" fmla="*/ 2 w 65"/>
                  <a:gd name="T9" fmla="*/ 73 h 123"/>
                  <a:gd name="T10" fmla="*/ 8 w 65"/>
                  <a:gd name="T11" fmla="*/ 106 h 123"/>
                  <a:gd name="T12" fmla="*/ 42 w 65"/>
                  <a:gd name="T13" fmla="*/ 119 h 123"/>
                  <a:gd name="T14" fmla="*/ 63 w 65"/>
                  <a:gd name="T15" fmla="*/ 103 h 123"/>
                  <a:gd name="T16" fmla="*/ 48 w 65"/>
                  <a:gd name="T17" fmla="*/ 97 h 123"/>
                  <a:gd name="T18" fmla="*/ 21 w 65"/>
                  <a:gd name="T19" fmla="*/ 91 h 123"/>
                  <a:gd name="T20" fmla="*/ 25 w 65"/>
                  <a:gd name="T21" fmla="*/ 57 h 123"/>
                  <a:gd name="T22" fmla="*/ 42 w 65"/>
                  <a:gd name="T23" fmla="*/ 50 h 123"/>
                  <a:gd name="T24" fmla="*/ 58 w 65"/>
                  <a:gd name="T25" fmla="*/ 34 h 123"/>
                  <a:gd name="T26" fmla="*/ 44 w 65"/>
                  <a:gd name="T27" fmla="*/ 32 h 123"/>
                  <a:gd name="T28" fmla="*/ 28 w 65"/>
                  <a:gd name="T29" fmla="*/ 31 h 123"/>
                  <a:gd name="T30" fmla="*/ 33 w 65"/>
                  <a:gd name="T31" fmla="*/ 19 h 123"/>
                  <a:gd name="T32" fmla="*/ 24 w 65"/>
                  <a:gd name="T3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123">
                    <a:moveTo>
                      <a:pt x="24" y="0"/>
                    </a:moveTo>
                    <a:cubicBezTo>
                      <a:pt x="24" y="0"/>
                      <a:pt x="2" y="1"/>
                      <a:pt x="5" y="21"/>
                    </a:cubicBezTo>
                    <a:cubicBezTo>
                      <a:pt x="5" y="21"/>
                      <a:pt x="12" y="38"/>
                      <a:pt x="8" y="43"/>
                    </a:cubicBezTo>
                    <a:cubicBezTo>
                      <a:pt x="8" y="43"/>
                      <a:pt x="2" y="56"/>
                      <a:pt x="3" y="65"/>
                    </a:cubicBezTo>
                    <a:cubicBezTo>
                      <a:pt x="3" y="65"/>
                      <a:pt x="5" y="66"/>
                      <a:pt x="2" y="73"/>
                    </a:cubicBezTo>
                    <a:cubicBezTo>
                      <a:pt x="2" y="73"/>
                      <a:pt x="0" y="100"/>
                      <a:pt x="8" y="106"/>
                    </a:cubicBezTo>
                    <a:cubicBezTo>
                      <a:pt x="8" y="106"/>
                      <a:pt x="17" y="117"/>
                      <a:pt x="42" y="119"/>
                    </a:cubicBezTo>
                    <a:cubicBezTo>
                      <a:pt x="42" y="119"/>
                      <a:pt x="65" y="123"/>
                      <a:pt x="63" y="103"/>
                    </a:cubicBezTo>
                    <a:cubicBezTo>
                      <a:pt x="63" y="103"/>
                      <a:pt x="58" y="95"/>
                      <a:pt x="48" y="97"/>
                    </a:cubicBezTo>
                    <a:cubicBezTo>
                      <a:pt x="48" y="97"/>
                      <a:pt x="21" y="107"/>
                      <a:pt x="21" y="91"/>
                    </a:cubicBezTo>
                    <a:cubicBezTo>
                      <a:pt x="21" y="91"/>
                      <a:pt x="18" y="70"/>
                      <a:pt x="25" y="57"/>
                    </a:cubicBezTo>
                    <a:cubicBezTo>
                      <a:pt x="25" y="57"/>
                      <a:pt x="28" y="50"/>
                      <a:pt x="42" y="50"/>
                    </a:cubicBezTo>
                    <a:cubicBezTo>
                      <a:pt x="42" y="50"/>
                      <a:pt x="62" y="50"/>
                      <a:pt x="58" y="34"/>
                    </a:cubicBezTo>
                    <a:cubicBezTo>
                      <a:pt x="58" y="34"/>
                      <a:pt x="55" y="27"/>
                      <a:pt x="44" y="32"/>
                    </a:cubicBezTo>
                    <a:cubicBezTo>
                      <a:pt x="44" y="32"/>
                      <a:pt x="31" y="42"/>
                      <a:pt x="28" y="31"/>
                    </a:cubicBezTo>
                    <a:cubicBezTo>
                      <a:pt x="28" y="31"/>
                      <a:pt x="27" y="24"/>
                      <a:pt x="33" y="19"/>
                    </a:cubicBezTo>
                    <a:cubicBezTo>
                      <a:pt x="33" y="19"/>
                      <a:pt x="46" y="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íşḷiḋe"/>
              <p:cNvSpPr/>
              <p:nvPr/>
            </p:nvSpPr>
            <p:spPr bwMode="auto">
              <a:xfrm>
                <a:off x="5218113" y="3122613"/>
                <a:ext cx="406400" cy="222250"/>
              </a:xfrm>
              <a:custGeom>
                <a:avLst/>
                <a:gdLst>
                  <a:gd name="T0" fmla="*/ 43 w 123"/>
                  <a:gd name="T1" fmla="*/ 10 h 67"/>
                  <a:gd name="T2" fmla="*/ 43 w 123"/>
                  <a:gd name="T3" fmla="*/ 19 h 67"/>
                  <a:gd name="T4" fmla="*/ 53 w 123"/>
                  <a:gd name="T5" fmla="*/ 30 h 67"/>
                  <a:gd name="T6" fmla="*/ 39 w 123"/>
                  <a:gd name="T7" fmla="*/ 37 h 67"/>
                  <a:gd name="T8" fmla="*/ 39 w 123"/>
                  <a:gd name="T9" fmla="*/ 37 h 67"/>
                  <a:gd name="T10" fmla="*/ 15 w 123"/>
                  <a:gd name="T11" fmla="*/ 43 h 67"/>
                  <a:gd name="T12" fmla="*/ 0 w 123"/>
                  <a:gd name="T13" fmla="*/ 52 h 67"/>
                  <a:gd name="T14" fmla="*/ 15 w 123"/>
                  <a:gd name="T15" fmla="*/ 62 h 67"/>
                  <a:gd name="T16" fmla="*/ 29 w 123"/>
                  <a:gd name="T17" fmla="*/ 52 h 67"/>
                  <a:gd name="T18" fmla="*/ 44 w 123"/>
                  <a:gd name="T19" fmla="*/ 46 h 67"/>
                  <a:gd name="T20" fmla="*/ 112 w 123"/>
                  <a:gd name="T21" fmla="*/ 36 h 67"/>
                  <a:gd name="T22" fmla="*/ 123 w 123"/>
                  <a:gd name="T23" fmla="*/ 31 h 67"/>
                  <a:gd name="T24" fmla="*/ 116 w 123"/>
                  <a:gd name="T25" fmla="*/ 25 h 67"/>
                  <a:gd name="T26" fmla="*/ 84 w 123"/>
                  <a:gd name="T27" fmla="*/ 25 h 67"/>
                  <a:gd name="T28" fmla="*/ 80 w 123"/>
                  <a:gd name="T29" fmla="*/ 19 h 67"/>
                  <a:gd name="T30" fmla="*/ 72 w 123"/>
                  <a:gd name="T31" fmla="*/ 5 h 67"/>
                  <a:gd name="T32" fmla="*/ 67 w 123"/>
                  <a:gd name="T33" fmla="*/ 5 h 67"/>
                  <a:gd name="T34" fmla="*/ 59 w 123"/>
                  <a:gd name="T35" fmla="*/ 3 h 67"/>
                  <a:gd name="T36" fmla="*/ 43 w 123"/>
                  <a:gd name="T37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" h="67">
                    <a:moveTo>
                      <a:pt x="43" y="10"/>
                    </a:moveTo>
                    <a:cubicBezTo>
                      <a:pt x="43" y="10"/>
                      <a:pt x="35" y="13"/>
                      <a:pt x="43" y="19"/>
                    </a:cubicBezTo>
                    <a:cubicBezTo>
                      <a:pt x="43" y="19"/>
                      <a:pt x="57" y="23"/>
                      <a:pt x="53" y="30"/>
                    </a:cubicBezTo>
                    <a:cubicBezTo>
                      <a:pt x="53" y="30"/>
                      <a:pt x="50" y="34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27" y="40"/>
                      <a:pt x="15" y="43"/>
                      <a:pt x="15" y="43"/>
                    </a:cubicBezTo>
                    <a:cubicBezTo>
                      <a:pt x="15" y="43"/>
                      <a:pt x="4" y="38"/>
                      <a:pt x="0" y="52"/>
                    </a:cubicBezTo>
                    <a:cubicBezTo>
                      <a:pt x="0" y="52"/>
                      <a:pt x="1" y="67"/>
                      <a:pt x="15" y="62"/>
                    </a:cubicBezTo>
                    <a:cubicBezTo>
                      <a:pt x="15" y="62"/>
                      <a:pt x="17" y="52"/>
                      <a:pt x="29" y="52"/>
                    </a:cubicBezTo>
                    <a:cubicBezTo>
                      <a:pt x="29" y="52"/>
                      <a:pt x="36" y="53"/>
                      <a:pt x="44" y="46"/>
                    </a:cubicBezTo>
                    <a:cubicBezTo>
                      <a:pt x="44" y="46"/>
                      <a:pt x="72" y="32"/>
                      <a:pt x="112" y="36"/>
                    </a:cubicBezTo>
                    <a:cubicBezTo>
                      <a:pt x="112" y="36"/>
                      <a:pt x="122" y="39"/>
                      <a:pt x="123" y="31"/>
                    </a:cubicBezTo>
                    <a:cubicBezTo>
                      <a:pt x="123" y="31"/>
                      <a:pt x="123" y="26"/>
                      <a:pt x="116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4" y="25"/>
                      <a:pt x="77" y="25"/>
                      <a:pt x="80" y="19"/>
                    </a:cubicBezTo>
                    <a:cubicBezTo>
                      <a:pt x="80" y="19"/>
                      <a:pt x="85" y="9"/>
                      <a:pt x="72" y="5"/>
                    </a:cubicBezTo>
                    <a:cubicBezTo>
                      <a:pt x="72" y="5"/>
                      <a:pt x="70" y="4"/>
                      <a:pt x="67" y="5"/>
                    </a:cubicBezTo>
                    <a:cubicBezTo>
                      <a:pt x="67" y="5"/>
                      <a:pt x="61" y="6"/>
                      <a:pt x="59" y="3"/>
                    </a:cubicBezTo>
                    <a:cubicBezTo>
                      <a:pt x="59" y="3"/>
                      <a:pt x="56" y="0"/>
                      <a:pt x="4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iṩ1îdê"/>
              <p:cNvSpPr/>
              <p:nvPr/>
            </p:nvSpPr>
            <p:spPr bwMode="auto">
              <a:xfrm>
                <a:off x="5316538" y="3297238"/>
                <a:ext cx="271463" cy="333375"/>
              </a:xfrm>
              <a:custGeom>
                <a:avLst/>
                <a:gdLst>
                  <a:gd name="T0" fmla="*/ 5 w 82"/>
                  <a:gd name="T1" fmla="*/ 17 h 100"/>
                  <a:gd name="T2" fmla="*/ 8 w 82"/>
                  <a:gd name="T3" fmla="*/ 49 h 100"/>
                  <a:gd name="T4" fmla="*/ 20 w 82"/>
                  <a:gd name="T5" fmla="*/ 54 h 100"/>
                  <a:gd name="T6" fmla="*/ 27 w 82"/>
                  <a:gd name="T7" fmla="*/ 69 h 100"/>
                  <a:gd name="T8" fmla="*/ 27 w 82"/>
                  <a:gd name="T9" fmla="*/ 75 h 100"/>
                  <a:gd name="T10" fmla="*/ 14 w 82"/>
                  <a:gd name="T11" fmla="*/ 77 h 100"/>
                  <a:gd name="T12" fmla="*/ 14 w 82"/>
                  <a:gd name="T13" fmla="*/ 81 h 100"/>
                  <a:gd name="T14" fmla="*/ 27 w 82"/>
                  <a:gd name="T15" fmla="*/ 94 h 100"/>
                  <a:gd name="T16" fmla="*/ 27 w 82"/>
                  <a:gd name="T17" fmla="*/ 99 h 100"/>
                  <a:gd name="T18" fmla="*/ 43 w 82"/>
                  <a:gd name="T19" fmla="*/ 88 h 100"/>
                  <a:gd name="T20" fmla="*/ 42 w 82"/>
                  <a:gd name="T21" fmla="*/ 46 h 100"/>
                  <a:gd name="T22" fmla="*/ 52 w 82"/>
                  <a:gd name="T23" fmla="*/ 27 h 100"/>
                  <a:gd name="T24" fmla="*/ 73 w 82"/>
                  <a:gd name="T25" fmla="*/ 12 h 100"/>
                  <a:gd name="T26" fmla="*/ 67 w 82"/>
                  <a:gd name="T27" fmla="*/ 0 h 100"/>
                  <a:gd name="T28" fmla="*/ 23 w 82"/>
                  <a:gd name="T29" fmla="*/ 9 h 100"/>
                  <a:gd name="T30" fmla="*/ 13 w 82"/>
                  <a:gd name="T31" fmla="*/ 14 h 100"/>
                  <a:gd name="T32" fmla="*/ 5 w 82"/>
                  <a:gd name="T33" fmla="*/ 17 h 100"/>
                  <a:gd name="T34" fmla="*/ 35 w 82"/>
                  <a:gd name="T35" fmla="*/ 19 h 100"/>
                  <a:gd name="T36" fmla="*/ 36 w 82"/>
                  <a:gd name="T37" fmla="*/ 20 h 100"/>
                  <a:gd name="T38" fmla="*/ 24 w 82"/>
                  <a:gd name="T39" fmla="*/ 37 h 100"/>
                  <a:gd name="T40" fmla="*/ 19 w 82"/>
                  <a:gd name="T41" fmla="*/ 25 h 100"/>
                  <a:gd name="T42" fmla="*/ 35 w 82"/>
                  <a:gd name="T43" fmla="*/ 1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2" h="100">
                    <a:moveTo>
                      <a:pt x="5" y="17"/>
                    </a:moveTo>
                    <a:cubicBezTo>
                      <a:pt x="5" y="17"/>
                      <a:pt x="0" y="35"/>
                      <a:pt x="8" y="49"/>
                    </a:cubicBezTo>
                    <a:cubicBezTo>
                      <a:pt x="8" y="49"/>
                      <a:pt x="12" y="53"/>
                      <a:pt x="20" y="54"/>
                    </a:cubicBezTo>
                    <a:cubicBezTo>
                      <a:pt x="20" y="54"/>
                      <a:pt x="26" y="52"/>
                      <a:pt x="27" y="69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9" y="89"/>
                      <a:pt x="14" y="77"/>
                    </a:cubicBezTo>
                    <a:cubicBezTo>
                      <a:pt x="14" y="77"/>
                      <a:pt x="11" y="76"/>
                      <a:pt x="14" y="81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9" y="97"/>
                      <a:pt x="27" y="99"/>
                    </a:cubicBezTo>
                    <a:cubicBezTo>
                      <a:pt x="27" y="99"/>
                      <a:pt x="39" y="100"/>
                      <a:pt x="43" y="88"/>
                    </a:cubicBezTo>
                    <a:cubicBezTo>
                      <a:pt x="43" y="88"/>
                      <a:pt x="47" y="65"/>
                      <a:pt x="42" y="46"/>
                    </a:cubicBezTo>
                    <a:cubicBezTo>
                      <a:pt x="42" y="46"/>
                      <a:pt x="56" y="41"/>
                      <a:pt x="52" y="27"/>
                    </a:cubicBezTo>
                    <a:cubicBezTo>
                      <a:pt x="52" y="27"/>
                      <a:pt x="71" y="13"/>
                      <a:pt x="73" y="12"/>
                    </a:cubicBezTo>
                    <a:cubicBezTo>
                      <a:pt x="73" y="12"/>
                      <a:pt x="82" y="1"/>
                      <a:pt x="67" y="0"/>
                    </a:cubicBezTo>
                    <a:cubicBezTo>
                      <a:pt x="67" y="0"/>
                      <a:pt x="42" y="0"/>
                      <a:pt x="23" y="9"/>
                    </a:cubicBezTo>
                    <a:cubicBezTo>
                      <a:pt x="23" y="9"/>
                      <a:pt x="16" y="14"/>
                      <a:pt x="13" y="14"/>
                    </a:cubicBezTo>
                    <a:cubicBezTo>
                      <a:pt x="13" y="14"/>
                      <a:pt x="6" y="15"/>
                      <a:pt x="5" y="17"/>
                    </a:cubicBezTo>
                    <a:close/>
                    <a:moveTo>
                      <a:pt x="35" y="19"/>
                    </a:moveTo>
                    <a:cubicBezTo>
                      <a:pt x="36" y="20"/>
                      <a:pt x="36" y="20"/>
                      <a:pt x="36" y="20"/>
                    </a:cubicBezTo>
                    <a:cubicBezTo>
                      <a:pt x="43" y="26"/>
                      <a:pt x="24" y="37"/>
                      <a:pt x="24" y="37"/>
                    </a:cubicBezTo>
                    <a:cubicBezTo>
                      <a:pt x="18" y="35"/>
                      <a:pt x="19" y="25"/>
                      <a:pt x="19" y="25"/>
                    </a:cubicBezTo>
                    <a:cubicBezTo>
                      <a:pt x="20" y="18"/>
                      <a:pt x="35" y="19"/>
                      <a:pt x="3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isļïḍe"/>
              <p:cNvSpPr/>
              <p:nvPr/>
            </p:nvSpPr>
            <p:spPr bwMode="auto">
              <a:xfrm>
                <a:off x="5227638" y="3540125"/>
                <a:ext cx="85725" cy="103188"/>
              </a:xfrm>
              <a:custGeom>
                <a:avLst/>
                <a:gdLst>
                  <a:gd name="T0" fmla="*/ 4 w 26"/>
                  <a:gd name="T1" fmla="*/ 5 h 31"/>
                  <a:gd name="T2" fmla="*/ 2 w 26"/>
                  <a:gd name="T3" fmla="*/ 23 h 31"/>
                  <a:gd name="T4" fmla="*/ 11 w 26"/>
                  <a:gd name="T5" fmla="*/ 28 h 31"/>
                  <a:gd name="T6" fmla="*/ 17 w 26"/>
                  <a:gd name="T7" fmla="*/ 19 h 31"/>
                  <a:gd name="T8" fmla="*/ 25 w 26"/>
                  <a:gd name="T9" fmla="*/ 9 h 31"/>
                  <a:gd name="T10" fmla="*/ 23 w 26"/>
                  <a:gd name="T11" fmla="*/ 7 h 31"/>
                  <a:gd name="T12" fmla="*/ 12 w 26"/>
                  <a:gd name="T13" fmla="*/ 3 h 31"/>
                  <a:gd name="T14" fmla="*/ 4 w 26"/>
                  <a:gd name="T15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1">
                    <a:moveTo>
                      <a:pt x="4" y="5"/>
                    </a:moveTo>
                    <a:cubicBezTo>
                      <a:pt x="4" y="5"/>
                      <a:pt x="0" y="15"/>
                      <a:pt x="2" y="23"/>
                    </a:cubicBezTo>
                    <a:cubicBezTo>
                      <a:pt x="2" y="23"/>
                      <a:pt x="4" y="31"/>
                      <a:pt x="11" y="28"/>
                    </a:cubicBezTo>
                    <a:cubicBezTo>
                      <a:pt x="11" y="28"/>
                      <a:pt x="14" y="26"/>
                      <a:pt x="17" y="19"/>
                    </a:cubicBezTo>
                    <a:cubicBezTo>
                      <a:pt x="17" y="19"/>
                      <a:pt x="20" y="10"/>
                      <a:pt x="25" y="9"/>
                    </a:cubicBezTo>
                    <a:cubicBezTo>
                      <a:pt x="25" y="9"/>
                      <a:pt x="26" y="6"/>
                      <a:pt x="23" y="7"/>
                    </a:cubicBezTo>
                    <a:cubicBezTo>
                      <a:pt x="23" y="7"/>
                      <a:pt x="16" y="8"/>
                      <a:pt x="12" y="3"/>
                    </a:cubicBezTo>
                    <a:cubicBezTo>
                      <a:pt x="12" y="3"/>
                      <a:pt x="6" y="0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íṣḷíḋê"/>
              <p:cNvSpPr/>
              <p:nvPr/>
            </p:nvSpPr>
            <p:spPr bwMode="auto">
              <a:xfrm>
                <a:off x="5502276" y="3421063"/>
                <a:ext cx="134938" cy="158750"/>
              </a:xfrm>
              <a:custGeom>
                <a:avLst/>
                <a:gdLst>
                  <a:gd name="T0" fmla="*/ 0 w 41"/>
                  <a:gd name="T1" fmla="*/ 18 h 48"/>
                  <a:gd name="T2" fmla="*/ 35 w 41"/>
                  <a:gd name="T3" fmla="*/ 19 h 48"/>
                  <a:gd name="T4" fmla="*/ 29 w 41"/>
                  <a:gd name="T5" fmla="*/ 41 h 48"/>
                  <a:gd name="T6" fmla="*/ 14 w 41"/>
                  <a:gd name="T7" fmla="*/ 37 h 48"/>
                  <a:gd name="T8" fmla="*/ 0 w 41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8">
                    <a:moveTo>
                      <a:pt x="0" y="18"/>
                    </a:moveTo>
                    <a:cubicBezTo>
                      <a:pt x="0" y="18"/>
                      <a:pt x="14" y="0"/>
                      <a:pt x="35" y="19"/>
                    </a:cubicBezTo>
                    <a:cubicBezTo>
                      <a:pt x="35" y="19"/>
                      <a:pt x="41" y="28"/>
                      <a:pt x="29" y="41"/>
                    </a:cubicBezTo>
                    <a:cubicBezTo>
                      <a:pt x="29" y="41"/>
                      <a:pt x="21" y="48"/>
                      <a:pt x="14" y="37"/>
                    </a:cubicBez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iṧľïdé"/>
              <p:cNvSpPr/>
              <p:nvPr/>
            </p:nvSpPr>
            <p:spPr bwMode="auto">
              <a:xfrm>
                <a:off x="5707063" y="3151188"/>
                <a:ext cx="257175" cy="455613"/>
              </a:xfrm>
              <a:custGeom>
                <a:avLst/>
                <a:gdLst>
                  <a:gd name="T0" fmla="*/ 48 w 78"/>
                  <a:gd name="T1" fmla="*/ 1 h 137"/>
                  <a:gd name="T2" fmla="*/ 40 w 78"/>
                  <a:gd name="T3" fmla="*/ 15 h 137"/>
                  <a:gd name="T4" fmla="*/ 34 w 78"/>
                  <a:gd name="T5" fmla="*/ 27 h 137"/>
                  <a:gd name="T6" fmla="*/ 26 w 78"/>
                  <a:gd name="T7" fmla="*/ 38 h 137"/>
                  <a:gd name="T8" fmla="*/ 33 w 78"/>
                  <a:gd name="T9" fmla="*/ 64 h 137"/>
                  <a:gd name="T10" fmla="*/ 31 w 78"/>
                  <a:gd name="T11" fmla="*/ 81 h 137"/>
                  <a:gd name="T12" fmla="*/ 20 w 78"/>
                  <a:gd name="T13" fmla="*/ 87 h 137"/>
                  <a:gd name="T14" fmla="*/ 2 w 78"/>
                  <a:gd name="T15" fmla="*/ 102 h 137"/>
                  <a:gd name="T16" fmla="*/ 9 w 78"/>
                  <a:gd name="T17" fmla="*/ 109 h 137"/>
                  <a:gd name="T18" fmla="*/ 19 w 78"/>
                  <a:gd name="T19" fmla="*/ 102 h 137"/>
                  <a:gd name="T20" fmla="*/ 27 w 78"/>
                  <a:gd name="T21" fmla="*/ 107 h 137"/>
                  <a:gd name="T22" fmla="*/ 32 w 78"/>
                  <a:gd name="T23" fmla="*/ 129 h 137"/>
                  <a:gd name="T24" fmla="*/ 35 w 78"/>
                  <a:gd name="T25" fmla="*/ 123 h 137"/>
                  <a:gd name="T26" fmla="*/ 41 w 78"/>
                  <a:gd name="T27" fmla="*/ 100 h 137"/>
                  <a:gd name="T28" fmla="*/ 55 w 78"/>
                  <a:gd name="T29" fmla="*/ 88 h 137"/>
                  <a:gd name="T30" fmla="*/ 60 w 78"/>
                  <a:gd name="T31" fmla="*/ 88 h 137"/>
                  <a:gd name="T32" fmla="*/ 60 w 78"/>
                  <a:gd name="T33" fmla="*/ 105 h 137"/>
                  <a:gd name="T34" fmla="*/ 57 w 78"/>
                  <a:gd name="T35" fmla="*/ 109 h 137"/>
                  <a:gd name="T36" fmla="*/ 53 w 78"/>
                  <a:gd name="T37" fmla="*/ 102 h 137"/>
                  <a:gd name="T38" fmla="*/ 49 w 78"/>
                  <a:gd name="T39" fmla="*/ 107 h 137"/>
                  <a:gd name="T40" fmla="*/ 53 w 78"/>
                  <a:gd name="T41" fmla="*/ 114 h 137"/>
                  <a:gd name="T42" fmla="*/ 55 w 78"/>
                  <a:gd name="T43" fmla="*/ 126 h 137"/>
                  <a:gd name="T44" fmla="*/ 64 w 78"/>
                  <a:gd name="T45" fmla="*/ 135 h 137"/>
                  <a:gd name="T46" fmla="*/ 71 w 78"/>
                  <a:gd name="T47" fmla="*/ 122 h 137"/>
                  <a:gd name="T48" fmla="*/ 70 w 78"/>
                  <a:gd name="T49" fmla="*/ 98 h 137"/>
                  <a:gd name="T50" fmla="*/ 71 w 78"/>
                  <a:gd name="T51" fmla="*/ 84 h 137"/>
                  <a:gd name="T52" fmla="*/ 70 w 78"/>
                  <a:gd name="T53" fmla="*/ 70 h 137"/>
                  <a:gd name="T54" fmla="*/ 72 w 78"/>
                  <a:gd name="T55" fmla="*/ 55 h 137"/>
                  <a:gd name="T56" fmla="*/ 59 w 78"/>
                  <a:gd name="T57" fmla="*/ 30 h 137"/>
                  <a:gd name="T58" fmla="*/ 42 w 78"/>
                  <a:gd name="T59" fmla="*/ 48 h 137"/>
                  <a:gd name="T60" fmla="*/ 37 w 78"/>
                  <a:gd name="T61" fmla="*/ 39 h 137"/>
                  <a:gd name="T62" fmla="*/ 39 w 78"/>
                  <a:gd name="T63" fmla="*/ 30 h 137"/>
                  <a:gd name="T64" fmla="*/ 72 w 78"/>
                  <a:gd name="T65" fmla="*/ 8 h 137"/>
                  <a:gd name="T66" fmla="*/ 63 w 78"/>
                  <a:gd name="T67" fmla="*/ 1 h 137"/>
                  <a:gd name="T68" fmla="*/ 48 w 78"/>
                  <a:gd name="T69" fmla="*/ 1 h 137"/>
                  <a:gd name="T70" fmla="*/ 60 w 78"/>
                  <a:gd name="T71" fmla="*/ 64 h 137"/>
                  <a:gd name="T72" fmla="*/ 54 w 78"/>
                  <a:gd name="T73" fmla="*/ 62 h 137"/>
                  <a:gd name="T74" fmla="*/ 47 w 78"/>
                  <a:gd name="T75" fmla="*/ 65 h 137"/>
                  <a:gd name="T76" fmla="*/ 43 w 78"/>
                  <a:gd name="T77" fmla="*/ 72 h 137"/>
                  <a:gd name="T78" fmla="*/ 53 w 78"/>
                  <a:gd name="T79" fmla="*/ 45 h 137"/>
                  <a:gd name="T80" fmla="*/ 60 w 78"/>
                  <a:gd name="T81" fmla="*/ 6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37">
                    <a:moveTo>
                      <a:pt x="48" y="1"/>
                    </a:moveTo>
                    <a:cubicBezTo>
                      <a:pt x="48" y="1"/>
                      <a:pt x="41" y="1"/>
                      <a:pt x="40" y="15"/>
                    </a:cubicBezTo>
                    <a:cubicBezTo>
                      <a:pt x="40" y="15"/>
                      <a:pt x="39" y="25"/>
                      <a:pt x="34" y="27"/>
                    </a:cubicBezTo>
                    <a:cubicBezTo>
                      <a:pt x="34" y="27"/>
                      <a:pt x="21" y="29"/>
                      <a:pt x="26" y="38"/>
                    </a:cubicBezTo>
                    <a:cubicBezTo>
                      <a:pt x="26" y="38"/>
                      <a:pt x="37" y="50"/>
                      <a:pt x="33" y="64"/>
                    </a:cubicBezTo>
                    <a:cubicBezTo>
                      <a:pt x="33" y="64"/>
                      <a:pt x="30" y="71"/>
                      <a:pt x="31" y="81"/>
                    </a:cubicBezTo>
                    <a:cubicBezTo>
                      <a:pt x="31" y="81"/>
                      <a:pt x="34" y="87"/>
                      <a:pt x="20" y="87"/>
                    </a:cubicBezTo>
                    <a:cubicBezTo>
                      <a:pt x="20" y="87"/>
                      <a:pt x="6" y="84"/>
                      <a:pt x="2" y="102"/>
                    </a:cubicBezTo>
                    <a:cubicBezTo>
                      <a:pt x="2" y="102"/>
                      <a:pt x="0" y="110"/>
                      <a:pt x="9" y="109"/>
                    </a:cubicBezTo>
                    <a:cubicBezTo>
                      <a:pt x="9" y="109"/>
                      <a:pt x="17" y="106"/>
                      <a:pt x="19" y="102"/>
                    </a:cubicBezTo>
                    <a:cubicBezTo>
                      <a:pt x="19" y="102"/>
                      <a:pt x="26" y="98"/>
                      <a:pt x="27" y="107"/>
                    </a:cubicBezTo>
                    <a:cubicBezTo>
                      <a:pt x="27" y="107"/>
                      <a:pt x="23" y="123"/>
                      <a:pt x="32" y="129"/>
                    </a:cubicBezTo>
                    <a:cubicBezTo>
                      <a:pt x="32" y="129"/>
                      <a:pt x="34" y="129"/>
                      <a:pt x="35" y="123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100"/>
                      <a:pt x="53" y="92"/>
                      <a:pt x="55" y="88"/>
                    </a:cubicBezTo>
                    <a:cubicBezTo>
                      <a:pt x="55" y="88"/>
                      <a:pt x="59" y="84"/>
                      <a:pt x="60" y="88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60" y="105"/>
                      <a:pt x="60" y="111"/>
                      <a:pt x="57" y="109"/>
                    </a:cubicBezTo>
                    <a:cubicBezTo>
                      <a:pt x="53" y="102"/>
                      <a:pt x="53" y="102"/>
                      <a:pt x="53" y="102"/>
                    </a:cubicBezTo>
                    <a:cubicBezTo>
                      <a:pt x="53" y="102"/>
                      <a:pt x="49" y="98"/>
                      <a:pt x="49" y="107"/>
                    </a:cubicBezTo>
                    <a:cubicBezTo>
                      <a:pt x="49" y="107"/>
                      <a:pt x="51" y="113"/>
                      <a:pt x="53" y="114"/>
                    </a:cubicBezTo>
                    <a:cubicBezTo>
                      <a:pt x="53" y="114"/>
                      <a:pt x="56" y="122"/>
                      <a:pt x="55" y="126"/>
                    </a:cubicBezTo>
                    <a:cubicBezTo>
                      <a:pt x="55" y="126"/>
                      <a:pt x="56" y="137"/>
                      <a:pt x="64" y="135"/>
                    </a:cubicBezTo>
                    <a:cubicBezTo>
                      <a:pt x="64" y="135"/>
                      <a:pt x="71" y="132"/>
                      <a:pt x="71" y="122"/>
                    </a:cubicBezTo>
                    <a:cubicBezTo>
                      <a:pt x="71" y="122"/>
                      <a:pt x="72" y="101"/>
                      <a:pt x="70" y="98"/>
                    </a:cubicBezTo>
                    <a:cubicBezTo>
                      <a:pt x="70" y="98"/>
                      <a:pt x="69" y="89"/>
                      <a:pt x="71" y="84"/>
                    </a:cubicBezTo>
                    <a:cubicBezTo>
                      <a:pt x="71" y="84"/>
                      <a:pt x="73" y="73"/>
                      <a:pt x="70" y="70"/>
                    </a:cubicBezTo>
                    <a:cubicBezTo>
                      <a:pt x="70" y="70"/>
                      <a:pt x="70" y="63"/>
                      <a:pt x="72" y="55"/>
                    </a:cubicBezTo>
                    <a:cubicBezTo>
                      <a:pt x="72" y="55"/>
                      <a:pt x="78" y="34"/>
                      <a:pt x="59" y="30"/>
                    </a:cubicBezTo>
                    <a:cubicBezTo>
                      <a:pt x="59" y="30"/>
                      <a:pt x="48" y="30"/>
                      <a:pt x="42" y="48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9"/>
                      <a:pt x="30" y="32"/>
                      <a:pt x="39" y="30"/>
                    </a:cubicBezTo>
                    <a:cubicBezTo>
                      <a:pt x="39" y="30"/>
                      <a:pt x="76" y="28"/>
                      <a:pt x="72" y="8"/>
                    </a:cubicBezTo>
                    <a:cubicBezTo>
                      <a:pt x="72" y="8"/>
                      <a:pt x="70" y="0"/>
                      <a:pt x="63" y="1"/>
                    </a:cubicBezTo>
                    <a:cubicBezTo>
                      <a:pt x="63" y="1"/>
                      <a:pt x="51" y="5"/>
                      <a:pt x="48" y="1"/>
                    </a:cubicBezTo>
                    <a:close/>
                    <a:moveTo>
                      <a:pt x="60" y="64"/>
                    </a:moveTo>
                    <a:cubicBezTo>
                      <a:pt x="60" y="68"/>
                      <a:pt x="54" y="62"/>
                      <a:pt x="54" y="62"/>
                    </a:cubicBezTo>
                    <a:cubicBezTo>
                      <a:pt x="47" y="53"/>
                      <a:pt x="47" y="65"/>
                      <a:pt x="47" y="65"/>
                    </a:cubicBezTo>
                    <a:cubicBezTo>
                      <a:pt x="46" y="71"/>
                      <a:pt x="43" y="72"/>
                      <a:pt x="43" y="72"/>
                    </a:cubicBezTo>
                    <a:cubicBezTo>
                      <a:pt x="42" y="43"/>
                      <a:pt x="53" y="45"/>
                      <a:pt x="53" y="45"/>
                    </a:cubicBezTo>
                    <a:cubicBezTo>
                      <a:pt x="57" y="46"/>
                      <a:pt x="60" y="64"/>
                      <a:pt x="60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ïṡḷïḓé"/>
              <p:cNvSpPr/>
              <p:nvPr/>
            </p:nvSpPr>
            <p:spPr bwMode="auto">
              <a:xfrm>
                <a:off x="5973763" y="3162300"/>
                <a:ext cx="238125" cy="171450"/>
              </a:xfrm>
              <a:custGeom>
                <a:avLst/>
                <a:gdLst>
                  <a:gd name="T0" fmla="*/ 13 w 72"/>
                  <a:gd name="T1" fmla="*/ 18 h 52"/>
                  <a:gd name="T2" fmla="*/ 31 w 72"/>
                  <a:gd name="T3" fmla="*/ 5 h 52"/>
                  <a:gd name="T4" fmla="*/ 53 w 72"/>
                  <a:gd name="T5" fmla="*/ 13 h 52"/>
                  <a:gd name="T6" fmla="*/ 48 w 72"/>
                  <a:gd name="T7" fmla="*/ 22 h 52"/>
                  <a:gd name="T8" fmla="*/ 50 w 72"/>
                  <a:gd name="T9" fmla="*/ 27 h 52"/>
                  <a:gd name="T10" fmla="*/ 67 w 72"/>
                  <a:gd name="T11" fmla="*/ 23 h 52"/>
                  <a:gd name="T12" fmla="*/ 68 w 72"/>
                  <a:gd name="T13" fmla="*/ 28 h 52"/>
                  <a:gd name="T14" fmla="*/ 43 w 72"/>
                  <a:gd name="T15" fmla="*/ 35 h 52"/>
                  <a:gd name="T16" fmla="*/ 29 w 72"/>
                  <a:gd name="T17" fmla="*/ 39 h 52"/>
                  <a:gd name="T18" fmla="*/ 5 w 72"/>
                  <a:gd name="T19" fmla="*/ 49 h 52"/>
                  <a:gd name="T20" fmla="*/ 8 w 72"/>
                  <a:gd name="T21" fmla="*/ 40 h 52"/>
                  <a:gd name="T22" fmla="*/ 25 w 72"/>
                  <a:gd name="T23" fmla="*/ 29 h 52"/>
                  <a:gd name="T24" fmla="*/ 17 w 72"/>
                  <a:gd name="T25" fmla="*/ 22 h 52"/>
                  <a:gd name="T26" fmla="*/ 13 w 72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52">
                    <a:moveTo>
                      <a:pt x="13" y="18"/>
                    </a:moveTo>
                    <a:cubicBezTo>
                      <a:pt x="13" y="18"/>
                      <a:pt x="19" y="6"/>
                      <a:pt x="31" y="5"/>
                    </a:cubicBezTo>
                    <a:cubicBezTo>
                      <a:pt x="31" y="5"/>
                      <a:pt x="48" y="0"/>
                      <a:pt x="53" y="13"/>
                    </a:cubicBezTo>
                    <a:cubicBezTo>
                      <a:pt x="53" y="13"/>
                      <a:pt x="54" y="18"/>
                      <a:pt x="48" y="22"/>
                    </a:cubicBezTo>
                    <a:cubicBezTo>
                      <a:pt x="48" y="22"/>
                      <a:pt x="43" y="28"/>
                      <a:pt x="50" y="27"/>
                    </a:cubicBezTo>
                    <a:cubicBezTo>
                      <a:pt x="50" y="27"/>
                      <a:pt x="60" y="28"/>
                      <a:pt x="67" y="23"/>
                    </a:cubicBezTo>
                    <a:cubicBezTo>
                      <a:pt x="67" y="23"/>
                      <a:pt x="72" y="23"/>
                      <a:pt x="68" y="28"/>
                    </a:cubicBezTo>
                    <a:cubicBezTo>
                      <a:pt x="68" y="28"/>
                      <a:pt x="60" y="38"/>
                      <a:pt x="43" y="35"/>
                    </a:cubicBezTo>
                    <a:cubicBezTo>
                      <a:pt x="43" y="35"/>
                      <a:pt x="37" y="31"/>
                      <a:pt x="29" y="39"/>
                    </a:cubicBezTo>
                    <a:cubicBezTo>
                      <a:pt x="29" y="39"/>
                      <a:pt x="12" y="52"/>
                      <a:pt x="5" y="49"/>
                    </a:cubicBezTo>
                    <a:cubicBezTo>
                      <a:pt x="5" y="49"/>
                      <a:pt x="0" y="42"/>
                      <a:pt x="8" y="40"/>
                    </a:cubicBezTo>
                    <a:cubicBezTo>
                      <a:pt x="8" y="40"/>
                      <a:pt x="25" y="38"/>
                      <a:pt x="25" y="29"/>
                    </a:cubicBezTo>
                    <a:cubicBezTo>
                      <a:pt x="25" y="29"/>
                      <a:pt x="23" y="24"/>
                      <a:pt x="17" y="22"/>
                    </a:cubicBezTo>
                    <a:lnTo>
                      <a:pt x="1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îṥ1ïḋè"/>
              <p:cNvSpPr/>
              <p:nvPr/>
            </p:nvSpPr>
            <p:spPr bwMode="auto">
              <a:xfrm>
                <a:off x="5954713" y="3290888"/>
                <a:ext cx="328613" cy="279400"/>
              </a:xfrm>
              <a:custGeom>
                <a:avLst/>
                <a:gdLst>
                  <a:gd name="T0" fmla="*/ 21 w 100"/>
                  <a:gd name="T1" fmla="*/ 22 h 84"/>
                  <a:gd name="T2" fmla="*/ 45 w 100"/>
                  <a:gd name="T3" fmla="*/ 10 h 84"/>
                  <a:gd name="T4" fmla="*/ 60 w 100"/>
                  <a:gd name="T5" fmla="*/ 12 h 84"/>
                  <a:gd name="T6" fmla="*/ 55 w 100"/>
                  <a:gd name="T7" fmla="*/ 20 h 84"/>
                  <a:gd name="T8" fmla="*/ 56 w 100"/>
                  <a:gd name="T9" fmla="*/ 54 h 84"/>
                  <a:gd name="T10" fmla="*/ 81 w 100"/>
                  <a:gd name="T11" fmla="*/ 58 h 84"/>
                  <a:gd name="T12" fmla="*/ 83 w 100"/>
                  <a:gd name="T13" fmla="*/ 43 h 84"/>
                  <a:gd name="T14" fmla="*/ 91 w 100"/>
                  <a:gd name="T15" fmla="*/ 60 h 84"/>
                  <a:gd name="T16" fmla="*/ 85 w 100"/>
                  <a:gd name="T17" fmla="*/ 83 h 84"/>
                  <a:gd name="T18" fmla="*/ 75 w 100"/>
                  <a:gd name="T19" fmla="*/ 84 h 84"/>
                  <a:gd name="T20" fmla="*/ 42 w 100"/>
                  <a:gd name="T21" fmla="*/ 55 h 84"/>
                  <a:gd name="T22" fmla="*/ 40 w 100"/>
                  <a:gd name="T23" fmla="*/ 38 h 84"/>
                  <a:gd name="T24" fmla="*/ 33 w 100"/>
                  <a:gd name="T25" fmla="*/ 29 h 84"/>
                  <a:gd name="T26" fmla="*/ 28 w 100"/>
                  <a:gd name="T27" fmla="*/ 38 h 84"/>
                  <a:gd name="T28" fmla="*/ 6 w 100"/>
                  <a:gd name="T29" fmla="*/ 78 h 84"/>
                  <a:gd name="T30" fmla="*/ 3 w 100"/>
                  <a:gd name="T31" fmla="*/ 71 h 84"/>
                  <a:gd name="T32" fmla="*/ 7 w 100"/>
                  <a:gd name="T33" fmla="*/ 59 h 84"/>
                  <a:gd name="T34" fmla="*/ 10 w 100"/>
                  <a:gd name="T35" fmla="*/ 51 h 84"/>
                  <a:gd name="T36" fmla="*/ 21 w 100"/>
                  <a:gd name="T37" fmla="*/ 2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4">
                    <a:moveTo>
                      <a:pt x="21" y="22"/>
                    </a:moveTo>
                    <a:cubicBezTo>
                      <a:pt x="21" y="22"/>
                      <a:pt x="40" y="19"/>
                      <a:pt x="45" y="10"/>
                    </a:cubicBezTo>
                    <a:cubicBezTo>
                      <a:pt x="45" y="10"/>
                      <a:pt x="54" y="0"/>
                      <a:pt x="60" y="12"/>
                    </a:cubicBezTo>
                    <a:cubicBezTo>
                      <a:pt x="60" y="12"/>
                      <a:pt x="62" y="14"/>
                      <a:pt x="55" y="20"/>
                    </a:cubicBezTo>
                    <a:cubicBezTo>
                      <a:pt x="55" y="20"/>
                      <a:pt x="45" y="40"/>
                      <a:pt x="56" y="54"/>
                    </a:cubicBezTo>
                    <a:cubicBezTo>
                      <a:pt x="56" y="54"/>
                      <a:pt x="76" y="77"/>
                      <a:pt x="81" y="58"/>
                    </a:cubicBezTo>
                    <a:cubicBezTo>
                      <a:pt x="83" y="43"/>
                      <a:pt x="83" y="43"/>
                      <a:pt x="83" y="43"/>
                    </a:cubicBezTo>
                    <a:cubicBezTo>
                      <a:pt x="83" y="43"/>
                      <a:pt x="86" y="43"/>
                      <a:pt x="91" y="60"/>
                    </a:cubicBezTo>
                    <a:cubicBezTo>
                      <a:pt x="91" y="60"/>
                      <a:pt x="100" y="82"/>
                      <a:pt x="85" y="83"/>
                    </a:cubicBezTo>
                    <a:cubicBezTo>
                      <a:pt x="85" y="83"/>
                      <a:pt x="80" y="81"/>
                      <a:pt x="75" y="84"/>
                    </a:cubicBezTo>
                    <a:cubicBezTo>
                      <a:pt x="75" y="84"/>
                      <a:pt x="46" y="79"/>
                      <a:pt x="42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8"/>
                      <a:pt x="42" y="28"/>
                      <a:pt x="33" y="29"/>
                    </a:cubicBezTo>
                    <a:cubicBezTo>
                      <a:pt x="33" y="29"/>
                      <a:pt x="28" y="31"/>
                      <a:pt x="28" y="38"/>
                    </a:cubicBezTo>
                    <a:cubicBezTo>
                      <a:pt x="28" y="38"/>
                      <a:pt x="21" y="75"/>
                      <a:pt x="6" y="78"/>
                    </a:cubicBezTo>
                    <a:cubicBezTo>
                      <a:pt x="6" y="78"/>
                      <a:pt x="0" y="76"/>
                      <a:pt x="3" y="71"/>
                    </a:cubicBezTo>
                    <a:cubicBezTo>
                      <a:pt x="3" y="71"/>
                      <a:pt x="7" y="66"/>
                      <a:pt x="7" y="59"/>
                    </a:cubicBezTo>
                    <a:cubicBezTo>
                      <a:pt x="7" y="59"/>
                      <a:pt x="7" y="55"/>
                      <a:pt x="10" y="51"/>
                    </a:cubicBezTo>
                    <a:cubicBezTo>
                      <a:pt x="10" y="51"/>
                      <a:pt x="23" y="29"/>
                      <a:pt x="2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ïsľîdé"/>
              <p:cNvSpPr/>
              <p:nvPr/>
            </p:nvSpPr>
            <p:spPr bwMode="auto">
              <a:xfrm>
                <a:off x="6310313" y="3105150"/>
                <a:ext cx="471488" cy="511175"/>
              </a:xfrm>
              <a:custGeom>
                <a:avLst/>
                <a:gdLst>
                  <a:gd name="T0" fmla="*/ 38 w 143"/>
                  <a:gd name="T1" fmla="*/ 18 h 154"/>
                  <a:gd name="T2" fmla="*/ 51 w 143"/>
                  <a:gd name="T3" fmla="*/ 9 h 154"/>
                  <a:gd name="T4" fmla="*/ 78 w 143"/>
                  <a:gd name="T5" fmla="*/ 11 h 154"/>
                  <a:gd name="T6" fmla="*/ 83 w 143"/>
                  <a:gd name="T7" fmla="*/ 26 h 154"/>
                  <a:gd name="T8" fmla="*/ 82 w 143"/>
                  <a:gd name="T9" fmla="*/ 33 h 154"/>
                  <a:gd name="T10" fmla="*/ 115 w 143"/>
                  <a:gd name="T11" fmla="*/ 23 h 154"/>
                  <a:gd name="T12" fmla="*/ 124 w 143"/>
                  <a:gd name="T13" fmla="*/ 25 h 154"/>
                  <a:gd name="T14" fmla="*/ 132 w 143"/>
                  <a:gd name="T15" fmla="*/ 44 h 154"/>
                  <a:gd name="T16" fmla="*/ 122 w 143"/>
                  <a:gd name="T17" fmla="*/ 46 h 154"/>
                  <a:gd name="T18" fmla="*/ 98 w 143"/>
                  <a:gd name="T19" fmla="*/ 51 h 154"/>
                  <a:gd name="T20" fmla="*/ 97 w 143"/>
                  <a:gd name="T21" fmla="*/ 57 h 154"/>
                  <a:gd name="T22" fmla="*/ 94 w 143"/>
                  <a:gd name="T23" fmla="*/ 66 h 154"/>
                  <a:gd name="T24" fmla="*/ 76 w 143"/>
                  <a:gd name="T25" fmla="*/ 78 h 154"/>
                  <a:gd name="T26" fmla="*/ 71 w 143"/>
                  <a:gd name="T27" fmla="*/ 84 h 154"/>
                  <a:gd name="T28" fmla="*/ 71 w 143"/>
                  <a:gd name="T29" fmla="*/ 89 h 154"/>
                  <a:gd name="T30" fmla="*/ 86 w 143"/>
                  <a:gd name="T31" fmla="*/ 83 h 154"/>
                  <a:gd name="T32" fmla="*/ 92 w 143"/>
                  <a:gd name="T33" fmla="*/ 92 h 154"/>
                  <a:gd name="T34" fmla="*/ 79 w 143"/>
                  <a:gd name="T35" fmla="*/ 103 h 154"/>
                  <a:gd name="T36" fmla="*/ 77 w 143"/>
                  <a:gd name="T37" fmla="*/ 110 h 154"/>
                  <a:gd name="T38" fmla="*/ 80 w 143"/>
                  <a:gd name="T39" fmla="*/ 117 h 154"/>
                  <a:gd name="T40" fmla="*/ 105 w 143"/>
                  <a:gd name="T41" fmla="*/ 110 h 154"/>
                  <a:gd name="T42" fmla="*/ 113 w 143"/>
                  <a:gd name="T43" fmla="*/ 112 h 154"/>
                  <a:gd name="T44" fmla="*/ 119 w 143"/>
                  <a:gd name="T45" fmla="*/ 125 h 154"/>
                  <a:gd name="T46" fmla="*/ 105 w 143"/>
                  <a:gd name="T47" fmla="*/ 130 h 154"/>
                  <a:gd name="T48" fmla="*/ 41 w 143"/>
                  <a:gd name="T49" fmla="*/ 148 h 154"/>
                  <a:gd name="T50" fmla="*/ 28 w 143"/>
                  <a:gd name="T51" fmla="*/ 145 h 154"/>
                  <a:gd name="T52" fmla="*/ 36 w 143"/>
                  <a:gd name="T53" fmla="*/ 131 h 154"/>
                  <a:gd name="T54" fmla="*/ 61 w 143"/>
                  <a:gd name="T55" fmla="*/ 118 h 154"/>
                  <a:gd name="T56" fmla="*/ 56 w 143"/>
                  <a:gd name="T57" fmla="*/ 113 h 154"/>
                  <a:gd name="T58" fmla="*/ 48 w 143"/>
                  <a:gd name="T59" fmla="*/ 98 h 154"/>
                  <a:gd name="T60" fmla="*/ 75 w 143"/>
                  <a:gd name="T61" fmla="*/ 67 h 154"/>
                  <a:gd name="T62" fmla="*/ 83 w 143"/>
                  <a:gd name="T63" fmla="*/ 50 h 154"/>
                  <a:gd name="T64" fmla="*/ 100 w 143"/>
                  <a:gd name="T65" fmla="*/ 42 h 154"/>
                  <a:gd name="T66" fmla="*/ 93 w 143"/>
                  <a:gd name="T67" fmla="*/ 38 h 154"/>
                  <a:gd name="T68" fmla="*/ 58 w 143"/>
                  <a:gd name="T69" fmla="*/ 54 h 154"/>
                  <a:gd name="T70" fmla="*/ 40 w 143"/>
                  <a:gd name="T71" fmla="*/ 62 h 154"/>
                  <a:gd name="T72" fmla="*/ 30 w 143"/>
                  <a:gd name="T73" fmla="*/ 70 h 154"/>
                  <a:gd name="T74" fmla="*/ 11 w 143"/>
                  <a:gd name="T75" fmla="*/ 77 h 154"/>
                  <a:gd name="T76" fmla="*/ 8 w 143"/>
                  <a:gd name="T77" fmla="*/ 55 h 154"/>
                  <a:gd name="T78" fmla="*/ 27 w 143"/>
                  <a:gd name="T79" fmla="*/ 36 h 154"/>
                  <a:gd name="T80" fmla="*/ 32 w 143"/>
                  <a:gd name="T81" fmla="*/ 42 h 154"/>
                  <a:gd name="T82" fmla="*/ 35 w 143"/>
                  <a:gd name="T83" fmla="*/ 49 h 154"/>
                  <a:gd name="T84" fmla="*/ 60 w 143"/>
                  <a:gd name="T85" fmla="*/ 39 h 154"/>
                  <a:gd name="T86" fmla="*/ 53 w 143"/>
                  <a:gd name="T87" fmla="*/ 31 h 154"/>
                  <a:gd name="T88" fmla="*/ 53 w 143"/>
                  <a:gd name="T89" fmla="*/ 31 h 154"/>
                  <a:gd name="T90" fmla="*/ 38 w 143"/>
                  <a:gd name="T91" fmla="*/ 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3" h="154">
                    <a:moveTo>
                      <a:pt x="38" y="18"/>
                    </a:moveTo>
                    <a:cubicBezTo>
                      <a:pt x="38" y="18"/>
                      <a:pt x="42" y="10"/>
                      <a:pt x="51" y="9"/>
                    </a:cubicBezTo>
                    <a:cubicBezTo>
                      <a:pt x="51" y="9"/>
                      <a:pt x="68" y="0"/>
                      <a:pt x="78" y="11"/>
                    </a:cubicBezTo>
                    <a:cubicBezTo>
                      <a:pt x="78" y="11"/>
                      <a:pt x="87" y="19"/>
                      <a:pt x="83" y="26"/>
                    </a:cubicBezTo>
                    <a:cubicBezTo>
                      <a:pt x="83" y="26"/>
                      <a:pt x="77" y="29"/>
                      <a:pt x="82" y="33"/>
                    </a:cubicBezTo>
                    <a:cubicBezTo>
                      <a:pt x="115" y="23"/>
                      <a:pt x="115" y="23"/>
                      <a:pt x="115" y="23"/>
                    </a:cubicBezTo>
                    <a:cubicBezTo>
                      <a:pt x="115" y="23"/>
                      <a:pt x="119" y="21"/>
                      <a:pt x="124" y="25"/>
                    </a:cubicBezTo>
                    <a:cubicBezTo>
                      <a:pt x="124" y="25"/>
                      <a:pt x="143" y="36"/>
                      <a:pt x="132" y="44"/>
                    </a:cubicBezTo>
                    <a:cubicBezTo>
                      <a:pt x="132" y="44"/>
                      <a:pt x="126" y="47"/>
                      <a:pt x="122" y="46"/>
                    </a:cubicBezTo>
                    <a:cubicBezTo>
                      <a:pt x="98" y="51"/>
                      <a:pt x="98" y="51"/>
                      <a:pt x="98" y="51"/>
                    </a:cubicBezTo>
                    <a:cubicBezTo>
                      <a:pt x="98" y="51"/>
                      <a:pt x="94" y="53"/>
                      <a:pt x="97" y="57"/>
                    </a:cubicBezTo>
                    <a:cubicBezTo>
                      <a:pt x="97" y="57"/>
                      <a:pt x="99" y="63"/>
                      <a:pt x="94" y="66"/>
                    </a:cubicBezTo>
                    <a:cubicBezTo>
                      <a:pt x="94" y="66"/>
                      <a:pt x="76" y="75"/>
                      <a:pt x="76" y="78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65" y="87"/>
                      <a:pt x="71" y="89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94" y="81"/>
                      <a:pt x="92" y="92"/>
                    </a:cubicBezTo>
                    <a:cubicBezTo>
                      <a:pt x="92" y="92"/>
                      <a:pt x="86" y="101"/>
                      <a:pt x="79" y="103"/>
                    </a:cubicBezTo>
                    <a:cubicBezTo>
                      <a:pt x="79" y="103"/>
                      <a:pt x="79" y="107"/>
                      <a:pt x="77" y="110"/>
                    </a:cubicBezTo>
                    <a:cubicBezTo>
                      <a:pt x="77" y="110"/>
                      <a:pt x="77" y="116"/>
                      <a:pt x="80" y="117"/>
                    </a:cubicBezTo>
                    <a:cubicBezTo>
                      <a:pt x="105" y="110"/>
                      <a:pt x="105" y="110"/>
                      <a:pt x="105" y="110"/>
                    </a:cubicBezTo>
                    <a:cubicBezTo>
                      <a:pt x="105" y="110"/>
                      <a:pt x="110" y="109"/>
                      <a:pt x="113" y="112"/>
                    </a:cubicBezTo>
                    <a:cubicBezTo>
                      <a:pt x="113" y="112"/>
                      <a:pt x="121" y="117"/>
                      <a:pt x="119" y="125"/>
                    </a:cubicBezTo>
                    <a:cubicBezTo>
                      <a:pt x="119" y="125"/>
                      <a:pt x="114" y="132"/>
                      <a:pt x="105" y="130"/>
                    </a:cubicBezTo>
                    <a:cubicBezTo>
                      <a:pt x="105" y="130"/>
                      <a:pt x="64" y="132"/>
                      <a:pt x="41" y="148"/>
                    </a:cubicBezTo>
                    <a:cubicBezTo>
                      <a:pt x="41" y="148"/>
                      <a:pt x="33" y="154"/>
                      <a:pt x="28" y="145"/>
                    </a:cubicBezTo>
                    <a:cubicBezTo>
                      <a:pt x="28" y="145"/>
                      <a:pt x="26" y="133"/>
                      <a:pt x="36" y="131"/>
                    </a:cubicBezTo>
                    <a:cubicBezTo>
                      <a:pt x="36" y="131"/>
                      <a:pt x="69" y="129"/>
                      <a:pt x="61" y="118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3"/>
                      <a:pt x="44" y="105"/>
                      <a:pt x="48" y="98"/>
                    </a:cubicBezTo>
                    <a:cubicBezTo>
                      <a:pt x="48" y="98"/>
                      <a:pt x="73" y="86"/>
                      <a:pt x="75" y="67"/>
                    </a:cubicBezTo>
                    <a:cubicBezTo>
                      <a:pt x="75" y="67"/>
                      <a:pt x="73" y="52"/>
                      <a:pt x="83" y="50"/>
                    </a:cubicBezTo>
                    <a:cubicBezTo>
                      <a:pt x="83" y="50"/>
                      <a:pt x="95" y="52"/>
                      <a:pt x="100" y="42"/>
                    </a:cubicBezTo>
                    <a:cubicBezTo>
                      <a:pt x="100" y="42"/>
                      <a:pt x="104" y="31"/>
                      <a:pt x="93" y="38"/>
                    </a:cubicBezTo>
                    <a:cubicBezTo>
                      <a:pt x="93" y="38"/>
                      <a:pt x="66" y="46"/>
                      <a:pt x="58" y="54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40" y="62"/>
                      <a:pt x="35" y="62"/>
                      <a:pt x="30" y="70"/>
                    </a:cubicBezTo>
                    <a:cubicBezTo>
                      <a:pt x="30" y="70"/>
                      <a:pt x="21" y="86"/>
                      <a:pt x="11" y="77"/>
                    </a:cubicBezTo>
                    <a:cubicBezTo>
                      <a:pt x="11" y="77"/>
                      <a:pt x="0" y="69"/>
                      <a:pt x="8" y="55"/>
                    </a:cubicBezTo>
                    <a:cubicBezTo>
                      <a:pt x="8" y="55"/>
                      <a:pt x="15" y="42"/>
                      <a:pt x="27" y="36"/>
                    </a:cubicBezTo>
                    <a:cubicBezTo>
                      <a:pt x="27" y="36"/>
                      <a:pt x="33" y="38"/>
                      <a:pt x="32" y="42"/>
                    </a:cubicBezTo>
                    <a:cubicBezTo>
                      <a:pt x="32" y="42"/>
                      <a:pt x="29" y="50"/>
                      <a:pt x="35" y="49"/>
                    </a:cubicBezTo>
                    <a:cubicBezTo>
                      <a:pt x="35" y="49"/>
                      <a:pt x="52" y="51"/>
                      <a:pt x="60" y="39"/>
                    </a:cubicBezTo>
                    <a:cubicBezTo>
                      <a:pt x="60" y="39"/>
                      <a:pt x="58" y="33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48" y="28"/>
                      <a:pt x="41" y="18"/>
                      <a:pt x="3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íṩlíďê"/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işḷïďè"/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îṡlíḑê"/>
              <p:cNvSpPr/>
              <p:nvPr/>
            </p:nvSpPr>
            <p:spPr bwMode="auto">
              <a:xfrm>
                <a:off x="6904038" y="3122613"/>
                <a:ext cx="138113" cy="125413"/>
              </a:xfrm>
              <a:custGeom>
                <a:avLst/>
                <a:gdLst>
                  <a:gd name="T0" fmla="*/ 22 w 42"/>
                  <a:gd name="T1" fmla="*/ 3 h 38"/>
                  <a:gd name="T2" fmla="*/ 9 w 42"/>
                  <a:gd name="T3" fmla="*/ 16 h 38"/>
                  <a:gd name="T4" fmla="*/ 4 w 42"/>
                  <a:gd name="T5" fmla="*/ 27 h 38"/>
                  <a:gd name="T6" fmla="*/ 4 w 42"/>
                  <a:gd name="T7" fmla="*/ 38 h 38"/>
                  <a:gd name="T8" fmla="*/ 16 w 42"/>
                  <a:gd name="T9" fmla="*/ 24 h 38"/>
                  <a:gd name="T10" fmla="*/ 28 w 42"/>
                  <a:gd name="T11" fmla="*/ 23 h 38"/>
                  <a:gd name="T12" fmla="*/ 41 w 42"/>
                  <a:gd name="T13" fmla="*/ 10 h 38"/>
                  <a:gd name="T14" fmla="*/ 22 w 42"/>
                  <a:gd name="T15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8">
                    <a:moveTo>
                      <a:pt x="22" y="3"/>
                    </a:moveTo>
                    <a:cubicBezTo>
                      <a:pt x="22" y="3"/>
                      <a:pt x="13" y="2"/>
                      <a:pt x="9" y="16"/>
                    </a:cubicBezTo>
                    <a:cubicBezTo>
                      <a:pt x="9" y="16"/>
                      <a:pt x="11" y="24"/>
                      <a:pt x="4" y="27"/>
                    </a:cubicBezTo>
                    <a:cubicBezTo>
                      <a:pt x="4" y="27"/>
                      <a:pt x="0" y="32"/>
                      <a:pt x="4" y="38"/>
                    </a:cubicBezTo>
                    <a:cubicBezTo>
                      <a:pt x="4" y="38"/>
                      <a:pt x="8" y="33"/>
                      <a:pt x="16" y="24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3"/>
                      <a:pt x="42" y="26"/>
                      <a:pt x="41" y="10"/>
                    </a:cubicBezTo>
                    <a:cubicBezTo>
                      <a:pt x="41" y="10"/>
                      <a:pt x="38" y="0"/>
                      <a:pt x="2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iṡľïḍê"/>
              <p:cNvSpPr/>
              <p:nvPr/>
            </p:nvSpPr>
            <p:spPr bwMode="auto">
              <a:xfrm>
                <a:off x="6815138" y="3228975"/>
                <a:ext cx="227013" cy="377825"/>
              </a:xfrm>
              <a:custGeom>
                <a:avLst/>
                <a:gdLst>
                  <a:gd name="T0" fmla="*/ 35 w 69"/>
                  <a:gd name="T1" fmla="*/ 11 h 114"/>
                  <a:gd name="T2" fmla="*/ 30 w 69"/>
                  <a:gd name="T3" fmla="*/ 23 h 114"/>
                  <a:gd name="T4" fmla="*/ 30 w 69"/>
                  <a:gd name="T5" fmla="*/ 48 h 114"/>
                  <a:gd name="T6" fmla="*/ 19 w 69"/>
                  <a:gd name="T7" fmla="*/ 56 h 114"/>
                  <a:gd name="T8" fmla="*/ 11 w 69"/>
                  <a:gd name="T9" fmla="*/ 54 h 114"/>
                  <a:gd name="T10" fmla="*/ 4 w 69"/>
                  <a:gd name="T11" fmla="*/ 64 h 114"/>
                  <a:gd name="T12" fmla="*/ 10 w 69"/>
                  <a:gd name="T13" fmla="*/ 76 h 114"/>
                  <a:gd name="T14" fmla="*/ 22 w 69"/>
                  <a:gd name="T15" fmla="*/ 76 h 114"/>
                  <a:gd name="T16" fmla="*/ 18 w 69"/>
                  <a:gd name="T17" fmla="*/ 84 h 114"/>
                  <a:gd name="T18" fmla="*/ 17 w 69"/>
                  <a:gd name="T19" fmla="*/ 100 h 114"/>
                  <a:gd name="T20" fmla="*/ 25 w 69"/>
                  <a:gd name="T21" fmla="*/ 87 h 114"/>
                  <a:gd name="T22" fmla="*/ 36 w 69"/>
                  <a:gd name="T23" fmla="*/ 69 h 114"/>
                  <a:gd name="T24" fmla="*/ 54 w 69"/>
                  <a:gd name="T25" fmla="*/ 68 h 114"/>
                  <a:gd name="T26" fmla="*/ 52 w 69"/>
                  <a:gd name="T27" fmla="*/ 84 h 114"/>
                  <a:gd name="T28" fmla="*/ 49 w 69"/>
                  <a:gd name="T29" fmla="*/ 77 h 114"/>
                  <a:gd name="T30" fmla="*/ 43 w 69"/>
                  <a:gd name="T31" fmla="*/ 82 h 114"/>
                  <a:gd name="T32" fmla="*/ 62 w 69"/>
                  <a:gd name="T33" fmla="*/ 104 h 114"/>
                  <a:gd name="T34" fmla="*/ 61 w 69"/>
                  <a:gd name="T35" fmla="*/ 58 h 114"/>
                  <a:gd name="T36" fmla="*/ 64 w 69"/>
                  <a:gd name="T37" fmla="*/ 51 h 114"/>
                  <a:gd name="T38" fmla="*/ 63 w 69"/>
                  <a:gd name="T39" fmla="*/ 43 h 114"/>
                  <a:gd name="T40" fmla="*/ 60 w 69"/>
                  <a:gd name="T41" fmla="*/ 36 h 114"/>
                  <a:gd name="T42" fmla="*/ 63 w 69"/>
                  <a:gd name="T43" fmla="*/ 23 h 114"/>
                  <a:gd name="T44" fmla="*/ 67 w 69"/>
                  <a:gd name="T45" fmla="*/ 16 h 114"/>
                  <a:gd name="T46" fmla="*/ 65 w 69"/>
                  <a:gd name="T47" fmla="*/ 9 h 114"/>
                  <a:gd name="T48" fmla="*/ 51 w 69"/>
                  <a:gd name="T49" fmla="*/ 6 h 114"/>
                  <a:gd name="T50" fmla="*/ 43 w 69"/>
                  <a:gd name="T51" fmla="*/ 16 h 114"/>
                  <a:gd name="T52" fmla="*/ 53 w 69"/>
                  <a:gd name="T53" fmla="*/ 16 h 114"/>
                  <a:gd name="T54" fmla="*/ 56 w 69"/>
                  <a:gd name="T55" fmla="*/ 20 h 114"/>
                  <a:gd name="T56" fmla="*/ 52 w 69"/>
                  <a:gd name="T57" fmla="*/ 30 h 114"/>
                  <a:gd name="T58" fmla="*/ 43 w 69"/>
                  <a:gd name="T59" fmla="*/ 29 h 114"/>
                  <a:gd name="T60" fmla="*/ 38 w 69"/>
                  <a:gd name="T61" fmla="*/ 27 h 114"/>
                  <a:gd name="T62" fmla="*/ 35 w 69"/>
                  <a:gd name="T63" fmla="*/ 11 h 114"/>
                  <a:gd name="T64" fmla="*/ 38 w 69"/>
                  <a:gd name="T65" fmla="*/ 36 h 114"/>
                  <a:gd name="T66" fmla="*/ 44 w 69"/>
                  <a:gd name="T67" fmla="*/ 45 h 114"/>
                  <a:gd name="T68" fmla="*/ 38 w 69"/>
                  <a:gd name="T69" fmla="*/ 51 h 114"/>
                  <a:gd name="T70" fmla="*/ 38 w 69"/>
                  <a:gd name="T71" fmla="*/ 3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" h="114">
                    <a:moveTo>
                      <a:pt x="35" y="11"/>
                    </a:moveTo>
                    <a:cubicBezTo>
                      <a:pt x="35" y="11"/>
                      <a:pt x="27" y="13"/>
                      <a:pt x="30" y="23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28" y="59"/>
                      <a:pt x="19" y="56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7" y="51"/>
                      <a:pt x="4" y="64"/>
                    </a:cubicBezTo>
                    <a:cubicBezTo>
                      <a:pt x="4" y="64"/>
                      <a:pt x="0" y="78"/>
                      <a:pt x="10" y="76"/>
                    </a:cubicBezTo>
                    <a:cubicBezTo>
                      <a:pt x="10" y="76"/>
                      <a:pt x="17" y="72"/>
                      <a:pt x="22" y="76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8" y="84"/>
                      <a:pt x="12" y="90"/>
                      <a:pt x="17" y="100"/>
                    </a:cubicBezTo>
                    <a:cubicBezTo>
                      <a:pt x="17" y="100"/>
                      <a:pt x="22" y="100"/>
                      <a:pt x="25" y="87"/>
                    </a:cubicBezTo>
                    <a:cubicBezTo>
                      <a:pt x="25" y="87"/>
                      <a:pt x="29" y="68"/>
                      <a:pt x="36" y="69"/>
                    </a:cubicBezTo>
                    <a:cubicBezTo>
                      <a:pt x="36" y="69"/>
                      <a:pt x="52" y="55"/>
                      <a:pt x="54" y="68"/>
                    </a:cubicBezTo>
                    <a:cubicBezTo>
                      <a:pt x="54" y="68"/>
                      <a:pt x="58" y="82"/>
                      <a:pt x="52" y="84"/>
                    </a:cubicBezTo>
                    <a:cubicBezTo>
                      <a:pt x="52" y="84"/>
                      <a:pt x="50" y="83"/>
                      <a:pt x="49" y="77"/>
                    </a:cubicBezTo>
                    <a:cubicBezTo>
                      <a:pt x="49" y="77"/>
                      <a:pt x="44" y="71"/>
                      <a:pt x="43" y="82"/>
                    </a:cubicBezTo>
                    <a:cubicBezTo>
                      <a:pt x="43" y="82"/>
                      <a:pt x="54" y="114"/>
                      <a:pt x="62" y="104"/>
                    </a:cubicBezTo>
                    <a:cubicBezTo>
                      <a:pt x="62" y="104"/>
                      <a:pt x="67" y="73"/>
                      <a:pt x="61" y="58"/>
                    </a:cubicBezTo>
                    <a:cubicBezTo>
                      <a:pt x="61" y="58"/>
                      <a:pt x="60" y="54"/>
                      <a:pt x="64" y="51"/>
                    </a:cubicBezTo>
                    <a:cubicBezTo>
                      <a:pt x="64" y="51"/>
                      <a:pt x="68" y="43"/>
                      <a:pt x="63" y="43"/>
                    </a:cubicBezTo>
                    <a:cubicBezTo>
                      <a:pt x="63" y="43"/>
                      <a:pt x="55" y="44"/>
                      <a:pt x="60" y="36"/>
                    </a:cubicBezTo>
                    <a:cubicBezTo>
                      <a:pt x="60" y="36"/>
                      <a:pt x="65" y="28"/>
                      <a:pt x="63" y="23"/>
                    </a:cubicBezTo>
                    <a:cubicBezTo>
                      <a:pt x="63" y="23"/>
                      <a:pt x="63" y="18"/>
                      <a:pt x="67" y="16"/>
                    </a:cubicBezTo>
                    <a:cubicBezTo>
                      <a:pt x="67" y="16"/>
                      <a:pt x="69" y="14"/>
                      <a:pt x="65" y="9"/>
                    </a:cubicBezTo>
                    <a:cubicBezTo>
                      <a:pt x="65" y="9"/>
                      <a:pt x="59" y="0"/>
                      <a:pt x="51" y="6"/>
                    </a:cubicBezTo>
                    <a:cubicBezTo>
                      <a:pt x="51" y="6"/>
                      <a:pt x="42" y="11"/>
                      <a:pt x="4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6" y="16"/>
                      <a:pt x="56" y="20"/>
                    </a:cubicBezTo>
                    <a:cubicBezTo>
                      <a:pt x="56" y="20"/>
                      <a:pt x="59" y="31"/>
                      <a:pt x="52" y="30"/>
                    </a:cubicBezTo>
                    <a:cubicBezTo>
                      <a:pt x="52" y="30"/>
                      <a:pt x="48" y="26"/>
                      <a:pt x="43" y="29"/>
                    </a:cubicBezTo>
                    <a:cubicBezTo>
                      <a:pt x="43" y="29"/>
                      <a:pt x="38" y="32"/>
                      <a:pt x="38" y="27"/>
                    </a:cubicBezTo>
                    <a:cubicBezTo>
                      <a:pt x="38" y="27"/>
                      <a:pt x="42" y="15"/>
                      <a:pt x="35" y="11"/>
                    </a:cubicBezTo>
                    <a:close/>
                    <a:moveTo>
                      <a:pt x="38" y="36"/>
                    </a:moveTo>
                    <a:cubicBezTo>
                      <a:pt x="43" y="35"/>
                      <a:pt x="44" y="45"/>
                      <a:pt x="44" y="45"/>
                    </a:cubicBezTo>
                    <a:cubicBezTo>
                      <a:pt x="44" y="54"/>
                      <a:pt x="38" y="51"/>
                      <a:pt x="38" y="51"/>
                    </a:cubicBezTo>
                    <a:cubicBezTo>
                      <a:pt x="38" y="48"/>
                      <a:pt x="38" y="36"/>
                      <a:pt x="38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iṥľíḑe"/>
              <p:cNvSpPr/>
              <p:nvPr/>
            </p:nvSpPr>
            <p:spPr bwMode="auto">
              <a:xfrm>
                <a:off x="7132638" y="3165475"/>
                <a:ext cx="114300" cy="88900"/>
              </a:xfrm>
              <a:custGeom>
                <a:avLst/>
                <a:gdLst>
                  <a:gd name="T0" fmla="*/ 27 w 35"/>
                  <a:gd name="T1" fmla="*/ 0 h 27"/>
                  <a:gd name="T2" fmla="*/ 33 w 35"/>
                  <a:gd name="T3" fmla="*/ 9 h 27"/>
                  <a:gd name="T4" fmla="*/ 25 w 35"/>
                  <a:gd name="T5" fmla="*/ 21 h 27"/>
                  <a:gd name="T6" fmla="*/ 1 w 35"/>
                  <a:gd name="T7" fmla="*/ 13 h 27"/>
                  <a:gd name="T8" fmla="*/ 9 w 35"/>
                  <a:gd name="T9" fmla="*/ 2 h 27"/>
                  <a:gd name="T10" fmla="*/ 27 w 3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7">
                    <a:moveTo>
                      <a:pt x="27" y="0"/>
                    </a:moveTo>
                    <a:cubicBezTo>
                      <a:pt x="27" y="0"/>
                      <a:pt x="35" y="1"/>
                      <a:pt x="33" y="9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7" y="27"/>
                      <a:pt x="1" y="13"/>
                    </a:cubicBezTo>
                    <a:cubicBezTo>
                      <a:pt x="1" y="13"/>
                      <a:pt x="0" y="4"/>
                      <a:pt x="9" y="2"/>
                    </a:cubicBezTo>
                    <a:cubicBezTo>
                      <a:pt x="9" y="2"/>
                      <a:pt x="23" y="4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íṥḷîḍé"/>
              <p:cNvSpPr/>
              <p:nvPr/>
            </p:nvSpPr>
            <p:spPr bwMode="auto">
              <a:xfrm>
                <a:off x="7059613" y="3217863"/>
                <a:ext cx="244475" cy="123825"/>
              </a:xfrm>
              <a:custGeom>
                <a:avLst/>
                <a:gdLst>
                  <a:gd name="T0" fmla="*/ 2 w 74"/>
                  <a:gd name="T1" fmla="*/ 25 h 37"/>
                  <a:gd name="T2" fmla="*/ 43 w 74"/>
                  <a:gd name="T3" fmla="*/ 14 h 37"/>
                  <a:gd name="T4" fmla="*/ 63 w 74"/>
                  <a:gd name="T5" fmla="*/ 2 h 37"/>
                  <a:gd name="T6" fmla="*/ 70 w 74"/>
                  <a:gd name="T7" fmla="*/ 4 h 37"/>
                  <a:gd name="T8" fmla="*/ 70 w 74"/>
                  <a:gd name="T9" fmla="*/ 12 h 37"/>
                  <a:gd name="T10" fmla="*/ 18 w 74"/>
                  <a:gd name="T11" fmla="*/ 31 h 37"/>
                  <a:gd name="T12" fmla="*/ 13 w 74"/>
                  <a:gd name="T13" fmla="*/ 34 h 37"/>
                  <a:gd name="T14" fmla="*/ 8 w 74"/>
                  <a:gd name="T15" fmla="*/ 34 h 37"/>
                  <a:gd name="T16" fmla="*/ 1 w 74"/>
                  <a:gd name="T17" fmla="*/ 30 h 37"/>
                  <a:gd name="T18" fmla="*/ 2 w 74"/>
                  <a:gd name="T19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4" h="37">
                    <a:moveTo>
                      <a:pt x="2" y="25"/>
                    </a:move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4"/>
                      <a:pt x="61" y="5"/>
                      <a:pt x="63" y="2"/>
                    </a:cubicBezTo>
                    <a:cubicBezTo>
                      <a:pt x="63" y="2"/>
                      <a:pt x="66" y="0"/>
                      <a:pt x="70" y="4"/>
                    </a:cubicBezTo>
                    <a:cubicBezTo>
                      <a:pt x="70" y="4"/>
                      <a:pt x="74" y="9"/>
                      <a:pt x="70" y="12"/>
                    </a:cubicBezTo>
                    <a:cubicBezTo>
                      <a:pt x="70" y="12"/>
                      <a:pt x="19" y="31"/>
                      <a:pt x="18" y="31"/>
                    </a:cubicBezTo>
                    <a:cubicBezTo>
                      <a:pt x="18" y="31"/>
                      <a:pt x="15" y="30"/>
                      <a:pt x="13" y="34"/>
                    </a:cubicBezTo>
                    <a:cubicBezTo>
                      <a:pt x="13" y="34"/>
                      <a:pt x="12" y="37"/>
                      <a:pt x="8" y="34"/>
                    </a:cubicBezTo>
                    <a:cubicBezTo>
                      <a:pt x="8" y="34"/>
                      <a:pt x="2" y="36"/>
                      <a:pt x="1" y="30"/>
                    </a:cubicBezTo>
                    <a:cubicBezTo>
                      <a:pt x="1" y="30"/>
                      <a:pt x="0" y="26"/>
                      <a:pt x="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íṩľiḓé"/>
              <p:cNvSpPr/>
              <p:nvPr/>
            </p:nvSpPr>
            <p:spPr bwMode="auto">
              <a:xfrm>
                <a:off x="7045326" y="3308350"/>
                <a:ext cx="293688" cy="261938"/>
              </a:xfrm>
              <a:custGeom>
                <a:avLst/>
                <a:gdLst>
                  <a:gd name="T0" fmla="*/ 29 w 89"/>
                  <a:gd name="T1" fmla="*/ 13 h 79"/>
                  <a:gd name="T2" fmla="*/ 43 w 89"/>
                  <a:gd name="T3" fmla="*/ 9 h 79"/>
                  <a:gd name="T4" fmla="*/ 58 w 89"/>
                  <a:gd name="T5" fmla="*/ 7 h 79"/>
                  <a:gd name="T6" fmla="*/ 56 w 89"/>
                  <a:gd name="T7" fmla="*/ 13 h 79"/>
                  <a:gd name="T8" fmla="*/ 56 w 89"/>
                  <a:gd name="T9" fmla="*/ 14 h 79"/>
                  <a:gd name="T10" fmla="*/ 51 w 89"/>
                  <a:gd name="T11" fmla="*/ 28 h 79"/>
                  <a:gd name="T12" fmla="*/ 60 w 89"/>
                  <a:gd name="T13" fmla="*/ 55 h 79"/>
                  <a:gd name="T14" fmla="*/ 77 w 89"/>
                  <a:gd name="T15" fmla="*/ 50 h 79"/>
                  <a:gd name="T16" fmla="*/ 80 w 89"/>
                  <a:gd name="T17" fmla="*/ 43 h 79"/>
                  <a:gd name="T18" fmla="*/ 85 w 89"/>
                  <a:gd name="T19" fmla="*/ 45 h 79"/>
                  <a:gd name="T20" fmla="*/ 89 w 89"/>
                  <a:gd name="T21" fmla="*/ 63 h 79"/>
                  <a:gd name="T22" fmla="*/ 68 w 89"/>
                  <a:gd name="T23" fmla="*/ 72 h 79"/>
                  <a:gd name="T24" fmla="*/ 43 w 89"/>
                  <a:gd name="T25" fmla="*/ 46 h 79"/>
                  <a:gd name="T26" fmla="*/ 42 w 89"/>
                  <a:gd name="T27" fmla="*/ 28 h 79"/>
                  <a:gd name="T28" fmla="*/ 38 w 89"/>
                  <a:gd name="T29" fmla="*/ 22 h 79"/>
                  <a:gd name="T30" fmla="*/ 32 w 89"/>
                  <a:gd name="T31" fmla="*/ 30 h 79"/>
                  <a:gd name="T32" fmla="*/ 10 w 89"/>
                  <a:gd name="T33" fmla="*/ 64 h 79"/>
                  <a:gd name="T34" fmla="*/ 1 w 89"/>
                  <a:gd name="T35" fmla="*/ 62 h 79"/>
                  <a:gd name="T36" fmla="*/ 8 w 89"/>
                  <a:gd name="T37" fmla="*/ 57 h 79"/>
                  <a:gd name="T38" fmla="*/ 21 w 89"/>
                  <a:gd name="T39" fmla="*/ 29 h 79"/>
                  <a:gd name="T40" fmla="*/ 17 w 89"/>
                  <a:gd name="T41" fmla="*/ 18 h 79"/>
                  <a:gd name="T42" fmla="*/ 29 w 89"/>
                  <a:gd name="T43" fmla="*/ 1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9" h="79">
                    <a:moveTo>
                      <a:pt x="29" y="13"/>
                    </a:moveTo>
                    <a:cubicBezTo>
                      <a:pt x="29" y="13"/>
                      <a:pt x="39" y="17"/>
                      <a:pt x="43" y="9"/>
                    </a:cubicBezTo>
                    <a:cubicBezTo>
                      <a:pt x="43" y="9"/>
                      <a:pt x="52" y="0"/>
                      <a:pt x="58" y="7"/>
                    </a:cubicBezTo>
                    <a:cubicBezTo>
                      <a:pt x="58" y="7"/>
                      <a:pt x="61" y="9"/>
                      <a:pt x="56" y="13"/>
                    </a:cubicBezTo>
                    <a:cubicBezTo>
                      <a:pt x="56" y="13"/>
                      <a:pt x="56" y="13"/>
                      <a:pt x="56" y="14"/>
                    </a:cubicBezTo>
                    <a:cubicBezTo>
                      <a:pt x="51" y="18"/>
                      <a:pt x="51" y="17"/>
                      <a:pt x="51" y="28"/>
                    </a:cubicBezTo>
                    <a:cubicBezTo>
                      <a:pt x="51" y="28"/>
                      <a:pt x="50" y="50"/>
                      <a:pt x="60" y="55"/>
                    </a:cubicBezTo>
                    <a:cubicBezTo>
                      <a:pt x="60" y="55"/>
                      <a:pt x="72" y="62"/>
                      <a:pt x="77" y="50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80" y="43"/>
                      <a:pt x="82" y="38"/>
                      <a:pt x="85" y="45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89" y="63"/>
                      <a:pt x="84" y="79"/>
                      <a:pt x="68" y="72"/>
                    </a:cubicBezTo>
                    <a:cubicBezTo>
                      <a:pt x="68" y="72"/>
                      <a:pt x="46" y="64"/>
                      <a:pt x="43" y="46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5" y="19"/>
                      <a:pt x="38" y="22"/>
                    </a:cubicBezTo>
                    <a:cubicBezTo>
                      <a:pt x="38" y="22"/>
                      <a:pt x="33" y="23"/>
                      <a:pt x="32" y="30"/>
                    </a:cubicBezTo>
                    <a:cubicBezTo>
                      <a:pt x="32" y="30"/>
                      <a:pt x="27" y="60"/>
                      <a:pt x="10" y="64"/>
                    </a:cubicBezTo>
                    <a:cubicBezTo>
                      <a:pt x="10" y="64"/>
                      <a:pt x="2" y="67"/>
                      <a:pt x="1" y="62"/>
                    </a:cubicBezTo>
                    <a:cubicBezTo>
                      <a:pt x="1" y="62"/>
                      <a:pt x="0" y="59"/>
                      <a:pt x="8" y="57"/>
                    </a:cubicBezTo>
                    <a:cubicBezTo>
                      <a:pt x="8" y="57"/>
                      <a:pt x="23" y="47"/>
                      <a:pt x="21" y="29"/>
                    </a:cubicBezTo>
                    <a:cubicBezTo>
                      <a:pt x="21" y="29"/>
                      <a:pt x="19" y="20"/>
                      <a:pt x="17" y="18"/>
                    </a:cubicBezTo>
                    <a:cubicBezTo>
                      <a:pt x="17" y="18"/>
                      <a:pt x="15" y="7"/>
                      <a:pt x="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ïŝļîdê"/>
              <p:cNvSpPr/>
              <p:nvPr/>
            </p:nvSpPr>
            <p:spPr bwMode="auto">
              <a:xfrm>
                <a:off x="7421563" y="3122613"/>
                <a:ext cx="512763" cy="460375"/>
              </a:xfrm>
              <a:custGeom>
                <a:avLst/>
                <a:gdLst>
                  <a:gd name="T0" fmla="*/ 34 w 155"/>
                  <a:gd name="T1" fmla="*/ 20 h 139"/>
                  <a:gd name="T2" fmla="*/ 79 w 155"/>
                  <a:gd name="T3" fmla="*/ 6 h 139"/>
                  <a:gd name="T4" fmla="*/ 92 w 155"/>
                  <a:gd name="T5" fmla="*/ 11 h 139"/>
                  <a:gd name="T6" fmla="*/ 78 w 155"/>
                  <a:gd name="T7" fmla="*/ 30 h 139"/>
                  <a:gd name="T8" fmla="*/ 68 w 155"/>
                  <a:gd name="T9" fmla="*/ 37 h 139"/>
                  <a:gd name="T10" fmla="*/ 74 w 155"/>
                  <a:gd name="T11" fmla="*/ 45 h 139"/>
                  <a:gd name="T12" fmla="*/ 86 w 155"/>
                  <a:gd name="T13" fmla="*/ 44 h 139"/>
                  <a:gd name="T14" fmla="*/ 101 w 155"/>
                  <a:gd name="T15" fmla="*/ 49 h 139"/>
                  <a:gd name="T16" fmla="*/ 85 w 155"/>
                  <a:gd name="T17" fmla="*/ 59 h 139"/>
                  <a:gd name="T18" fmla="*/ 70 w 155"/>
                  <a:gd name="T19" fmla="*/ 70 h 139"/>
                  <a:gd name="T20" fmla="*/ 73 w 155"/>
                  <a:gd name="T21" fmla="*/ 75 h 139"/>
                  <a:gd name="T22" fmla="*/ 75 w 155"/>
                  <a:gd name="T23" fmla="*/ 77 h 139"/>
                  <a:gd name="T24" fmla="*/ 149 w 155"/>
                  <a:gd name="T25" fmla="*/ 116 h 139"/>
                  <a:gd name="T26" fmla="*/ 148 w 155"/>
                  <a:gd name="T27" fmla="*/ 120 h 139"/>
                  <a:gd name="T28" fmla="*/ 95 w 155"/>
                  <a:gd name="T29" fmla="*/ 119 h 139"/>
                  <a:gd name="T30" fmla="*/ 60 w 155"/>
                  <a:gd name="T31" fmla="*/ 90 h 139"/>
                  <a:gd name="T32" fmla="*/ 54 w 155"/>
                  <a:gd name="T33" fmla="*/ 92 h 139"/>
                  <a:gd name="T34" fmla="*/ 26 w 155"/>
                  <a:gd name="T35" fmla="*/ 116 h 139"/>
                  <a:gd name="T36" fmla="*/ 2 w 155"/>
                  <a:gd name="T37" fmla="*/ 114 h 139"/>
                  <a:gd name="T38" fmla="*/ 8 w 155"/>
                  <a:gd name="T39" fmla="*/ 108 h 139"/>
                  <a:gd name="T40" fmla="*/ 38 w 155"/>
                  <a:gd name="T41" fmla="*/ 85 h 139"/>
                  <a:gd name="T42" fmla="*/ 26 w 155"/>
                  <a:gd name="T43" fmla="*/ 75 h 139"/>
                  <a:gd name="T44" fmla="*/ 22 w 155"/>
                  <a:gd name="T45" fmla="*/ 66 h 139"/>
                  <a:gd name="T46" fmla="*/ 33 w 155"/>
                  <a:gd name="T47" fmla="*/ 58 h 139"/>
                  <a:gd name="T48" fmla="*/ 49 w 155"/>
                  <a:gd name="T49" fmla="*/ 50 h 139"/>
                  <a:gd name="T50" fmla="*/ 37 w 155"/>
                  <a:gd name="T51" fmla="*/ 33 h 139"/>
                  <a:gd name="T52" fmla="*/ 30 w 155"/>
                  <a:gd name="T53" fmla="*/ 27 h 139"/>
                  <a:gd name="T54" fmla="*/ 34 w 155"/>
                  <a:gd name="T55" fmla="*/ 2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5" h="139">
                    <a:moveTo>
                      <a:pt x="34" y="20"/>
                    </a:moveTo>
                    <a:cubicBezTo>
                      <a:pt x="34" y="20"/>
                      <a:pt x="67" y="13"/>
                      <a:pt x="79" y="6"/>
                    </a:cubicBezTo>
                    <a:cubicBezTo>
                      <a:pt x="79" y="6"/>
                      <a:pt x="89" y="0"/>
                      <a:pt x="92" y="11"/>
                    </a:cubicBezTo>
                    <a:cubicBezTo>
                      <a:pt x="92" y="11"/>
                      <a:pt x="89" y="26"/>
                      <a:pt x="78" y="30"/>
                    </a:cubicBezTo>
                    <a:cubicBezTo>
                      <a:pt x="78" y="30"/>
                      <a:pt x="68" y="30"/>
                      <a:pt x="68" y="37"/>
                    </a:cubicBezTo>
                    <a:cubicBezTo>
                      <a:pt x="68" y="37"/>
                      <a:pt x="65" y="43"/>
                      <a:pt x="74" y="45"/>
                    </a:cubicBezTo>
                    <a:cubicBezTo>
                      <a:pt x="74" y="45"/>
                      <a:pt x="80" y="46"/>
                      <a:pt x="86" y="44"/>
                    </a:cubicBezTo>
                    <a:cubicBezTo>
                      <a:pt x="86" y="44"/>
                      <a:pt x="97" y="40"/>
                      <a:pt x="101" y="49"/>
                    </a:cubicBezTo>
                    <a:cubicBezTo>
                      <a:pt x="101" y="49"/>
                      <a:pt x="100" y="55"/>
                      <a:pt x="85" y="59"/>
                    </a:cubicBezTo>
                    <a:cubicBezTo>
                      <a:pt x="85" y="59"/>
                      <a:pt x="71" y="61"/>
                      <a:pt x="70" y="70"/>
                    </a:cubicBezTo>
                    <a:cubicBezTo>
                      <a:pt x="70" y="70"/>
                      <a:pt x="69" y="72"/>
                      <a:pt x="73" y="75"/>
                    </a:cubicBezTo>
                    <a:cubicBezTo>
                      <a:pt x="74" y="76"/>
                      <a:pt x="75" y="76"/>
                      <a:pt x="75" y="77"/>
                    </a:cubicBezTo>
                    <a:cubicBezTo>
                      <a:pt x="75" y="77"/>
                      <a:pt x="118" y="117"/>
                      <a:pt x="149" y="116"/>
                    </a:cubicBezTo>
                    <a:cubicBezTo>
                      <a:pt x="149" y="116"/>
                      <a:pt x="155" y="118"/>
                      <a:pt x="148" y="120"/>
                    </a:cubicBezTo>
                    <a:cubicBezTo>
                      <a:pt x="148" y="120"/>
                      <a:pt x="118" y="139"/>
                      <a:pt x="95" y="119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90"/>
                      <a:pt x="56" y="87"/>
                      <a:pt x="54" y="92"/>
                    </a:cubicBezTo>
                    <a:cubicBezTo>
                      <a:pt x="54" y="92"/>
                      <a:pt x="43" y="113"/>
                      <a:pt x="26" y="116"/>
                    </a:cubicBezTo>
                    <a:cubicBezTo>
                      <a:pt x="26" y="116"/>
                      <a:pt x="3" y="124"/>
                      <a:pt x="2" y="114"/>
                    </a:cubicBezTo>
                    <a:cubicBezTo>
                      <a:pt x="2" y="114"/>
                      <a:pt x="0" y="108"/>
                      <a:pt x="8" y="108"/>
                    </a:cubicBezTo>
                    <a:cubicBezTo>
                      <a:pt x="8" y="108"/>
                      <a:pt x="38" y="104"/>
                      <a:pt x="38" y="85"/>
                    </a:cubicBezTo>
                    <a:cubicBezTo>
                      <a:pt x="38" y="85"/>
                      <a:pt x="35" y="76"/>
                      <a:pt x="26" y="75"/>
                    </a:cubicBezTo>
                    <a:cubicBezTo>
                      <a:pt x="26" y="75"/>
                      <a:pt x="20" y="75"/>
                      <a:pt x="22" y="66"/>
                    </a:cubicBezTo>
                    <a:cubicBezTo>
                      <a:pt x="22" y="66"/>
                      <a:pt x="22" y="58"/>
                      <a:pt x="33" y="58"/>
                    </a:cubicBezTo>
                    <a:cubicBezTo>
                      <a:pt x="33" y="58"/>
                      <a:pt x="51" y="60"/>
                      <a:pt x="49" y="50"/>
                    </a:cubicBezTo>
                    <a:cubicBezTo>
                      <a:pt x="49" y="50"/>
                      <a:pt x="42" y="34"/>
                      <a:pt x="37" y="33"/>
                    </a:cubicBezTo>
                    <a:cubicBezTo>
                      <a:pt x="37" y="33"/>
                      <a:pt x="31" y="33"/>
                      <a:pt x="30" y="27"/>
                    </a:cubicBezTo>
                    <a:cubicBezTo>
                      <a:pt x="30" y="27"/>
                      <a:pt x="30" y="21"/>
                      <a:pt x="3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iṡľîḑé"/>
              <p:cNvSpPr/>
              <p:nvPr/>
            </p:nvSpPr>
            <p:spPr bwMode="auto">
              <a:xfrm>
                <a:off x="7966076" y="3138488"/>
                <a:ext cx="465138" cy="434975"/>
              </a:xfrm>
              <a:custGeom>
                <a:avLst/>
                <a:gdLst>
                  <a:gd name="T0" fmla="*/ 54 w 141"/>
                  <a:gd name="T1" fmla="*/ 0 h 131"/>
                  <a:gd name="T2" fmla="*/ 44 w 141"/>
                  <a:gd name="T3" fmla="*/ 14 h 131"/>
                  <a:gd name="T4" fmla="*/ 49 w 141"/>
                  <a:gd name="T5" fmla="*/ 25 h 131"/>
                  <a:gd name="T6" fmla="*/ 45 w 141"/>
                  <a:gd name="T7" fmla="*/ 47 h 131"/>
                  <a:gd name="T8" fmla="*/ 17 w 141"/>
                  <a:gd name="T9" fmla="*/ 51 h 131"/>
                  <a:gd name="T10" fmla="*/ 1 w 141"/>
                  <a:gd name="T11" fmla="*/ 60 h 131"/>
                  <a:gd name="T12" fmla="*/ 16 w 141"/>
                  <a:gd name="T13" fmla="*/ 68 h 131"/>
                  <a:gd name="T14" fmla="*/ 43 w 141"/>
                  <a:gd name="T15" fmla="*/ 76 h 131"/>
                  <a:gd name="T16" fmla="*/ 17 w 141"/>
                  <a:gd name="T17" fmla="*/ 102 h 131"/>
                  <a:gd name="T18" fmla="*/ 0 w 141"/>
                  <a:gd name="T19" fmla="*/ 113 h 131"/>
                  <a:gd name="T20" fmla="*/ 38 w 141"/>
                  <a:gd name="T21" fmla="*/ 110 h 131"/>
                  <a:gd name="T22" fmla="*/ 52 w 141"/>
                  <a:gd name="T23" fmla="*/ 87 h 131"/>
                  <a:gd name="T24" fmla="*/ 63 w 141"/>
                  <a:gd name="T25" fmla="*/ 85 h 131"/>
                  <a:gd name="T26" fmla="*/ 94 w 141"/>
                  <a:gd name="T27" fmla="*/ 120 h 131"/>
                  <a:gd name="T28" fmla="*/ 109 w 141"/>
                  <a:gd name="T29" fmla="*/ 123 h 131"/>
                  <a:gd name="T30" fmla="*/ 138 w 141"/>
                  <a:gd name="T31" fmla="*/ 117 h 131"/>
                  <a:gd name="T32" fmla="*/ 114 w 141"/>
                  <a:gd name="T33" fmla="*/ 102 h 131"/>
                  <a:gd name="T34" fmla="*/ 82 w 141"/>
                  <a:gd name="T35" fmla="*/ 79 h 131"/>
                  <a:gd name="T36" fmla="*/ 73 w 141"/>
                  <a:gd name="T37" fmla="*/ 58 h 131"/>
                  <a:gd name="T38" fmla="*/ 92 w 141"/>
                  <a:gd name="T39" fmla="*/ 51 h 131"/>
                  <a:gd name="T40" fmla="*/ 102 w 141"/>
                  <a:gd name="T41" fmla="*/ 41 h 131"/>
                  <a:gd name="T42" fmla="*/ 96 w 141"/>
                  <a:gd name="T43" fmla="*/ 33 h 131"/>
                  <a:gd name="T44" fmla="*/ 85 w 141"/>
                  <a:gd name="T45" fmla="*/ 35 h 131"/>
                  <a:gd name="T46" fmla="*/ 69 w 141"/>
                  <a:gd name="T47" fmla="*/ 34 h 131"/>
                  <a:gd name="T48" fmla="*/ 72 w 141"/>
                  <a:gd name="T49" fmla="*/ 25 h 131"/>
                  <a:gd name="T50" fmla="*/ 70 w 141"/>
                  <a:gd name="T51" fmla="*/ 5 h 131"/>
                  <a:gd name="T52" fmla="*/ 61 w 141"/>
                  <a:gd name="T53" fmla="*/ 3 h 131"/>
                  <a:gd name="T54" fmla="*/ 54 w 141"/>
                  <a:gd name="T5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1" h="131">
                    <a:moveTo>
                      <a:pt x="54" y="0"/>
                    </a:moveTo>
                    <a:cubicBezTo>
                      <a:pt x="54" y="0"/>
                      <a:pt x="40" y="3"/>
                      <a:pt x="44" y="14"/>
                    </a:cubicBezTo>
                    <a:cubicBezTo>
                      <a:pt x="44" y="14"/>
                      <a:pt x="45" y="22"/>
                      <a:pt x="49" y="25"/>
                    </a:cubicBezTo>
                    <a:cubicBezTo>
                      <a:pt x="49" y="25"/>
                      <a:pt x="55" y="45"/>
                      <a:pt x="45" y="47"/>
                    </a:cubicBezTo>
                    <a:cubicBezTo>
                      <a:pt x="45" y="47"/>
                      <a:pt x="27" y="54"/>
                      <a:pt x="17" y="51"/>
                    </a:cubicBezTo>
                    <a:cubicBezTo>
                      <a:pt x="17" y="51"/>
                      <a:pt x="2" y="49"/>
                      <a:pt x="1" y="60"/>
                    </a:cubicBezTo>
                    <a:cubicBezTo>
                      <a:pt x="1" y="60"/>
                      <a:pt x="0" y="70"/>
                      <a:pt x="16" y="68"/>
                    </a:cubicBezTo>
                    <a:cubicBezTo>
                      <a:pt x="16" y="68"/>
                      <a:pt x="43" y="65"/>
                      <a:pt x="43" y="76"/>
                    </a:cubicBezTo>
                    <a:cubicBezTo>
                      <a:pt x="43" y="76"/>
                      <a:pt x="45" y="96"/>
                      <a:pt x="17" y="102"/>
                    </a:cubicBezTo>
                    <a:cubicBezTo>
                      <a:pt x="17" y="102"/>
                      <a:pt x="0" y="104"/>
                      <a:pt x="0" y="113"/>
                    </a:cubicBezTo>
                    <a:cubicBezTo>
                      <a:pt x="0" y="113"/>
                      <a:pt x="13" y="130"/>
                      <a:pt x="38" y="110"/>
                    </a:cubicBezTo>
                    <a:cubicBezTo>
                      <a:pt x="38" y="110"/>
                      <a:pt x="49" y="95"/>
                      <a:pt x="52" y="87"/>
                    </a:cubicBezTo>
                    <a:cubicBezTo>
                      <a:pt x="52" y="87"/>
                      <a:pt x="56" y="79"/>
                      <a:pt x="63" y="85"/>
                    </a:cubicBezTo>
                    <a:cubicBezTo>
                      <a:pt x="94" y="120"/>
                      <a:pt x="94" y="120"/>
                      <a:pt x="94" y="120"/>
                    </a:cubicBezTo>
                    <a:cubicBezTo>
                      <a:pt x="94" y="120"/>
                      <a:pt x="98" y="125"/>
                      <a:pt x="109" y="123"/>
                    </a:cubicBezTo>
                    <a:cubicBezTo>
                      <a:pt x="109" y="123"/>
                      <a:pt x="141" y="131"/>
                      <a:pt x="138" y="117"/>
                    </a:cubicBezTo>
                    <a:cubicBezTo>
                      <a:pt x="138" y="117"/>
                      <a:pt x="125" y="111"/>
                      <a:pt x="114" y="102"/>
                    </a:cubicBezTo>
                    <a:cubicBezTo>
                      <a:pt x="114" y="102"/>
                      <a:pt x="84" y="80"/>
                      <a:pt x="82" y="79"/>
                    </a:cubicBezTo>
                    <a:cubicBezTo>
                      <a:pt x="82" y="79"/>
                      <a:pt x="68" y="70"/>
                      <a:pt x="73" y="58"/>
                    </a:cubicBezTo>
                    <a:cubicBezTo>
                      <a:pt x="73" y="58"/>
                      <a:pt x="78" y="49"/>
                      <a:pt x="92" y="51"/>
                    </a:cubicBezTo>
                    <a:cubicBezTo>
                      <a:pt x="92" y="51"/>
                      <a:pt x="108" y="48"/>
                      <a:pt x="102" y="41"/>
                    </a:cubicBezTo>
                    <a:cubicBezTo>
                      <a:pt x="102" y="41"/>
                      <a:pt x="97" y="36"/>
                      <a:pt x="96" y="33"/>
                    </a:cubicBezTo>
                    <a:cubicBezTo>
                      <a:pt x="96" y="33"/>
                      <a:pt x="94" y="30"/>
                      <a:pt x="85" y="35"/>
                    </a:cubicBezTo>
                    <a:cubicBezTo>
                      <a:pt x="85" y="35"/>
                      <a:pt x="70" y="44"/>
                      <a:pt x="69" y="34"/>
                    </a:cubicBezTo>
                    <a:cubicBezTo>
                      <a:pt x="69" y="34"/>
                      <a:pt x="67" y="30"/>
                      <a:pt x="72" y="25"/>
                    </a:cubicBezTo>
                    <a:cubicBezTo>
                      <a:pt x="72" y="25"/>
                      <a:pt x="82" y="14"/>
                      <a:pt x="70" y="5"/>
                    </a:cubicBezTo>
                    <a:cubicBezTo>
                      <a:pt x="70" y="5"/>
                      <a:pt x="62" y="3"/>
                      <a:pt x="61" y="3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iṩ1íḋè"/>
              <p:cNvSpPr/>
              <p:nvPr/>
            </p:nvSpPr>
            <p:spPr bwMode="auto">
              <a:xfrm>
                <a:off x="8455026" y="3019425"/>
                <a:ext cx="458788" cy="395288"/>
              </a:xfrm>
              <a:custGeom>
                <a:avLst/>
                <a:gdLst>
                  <a:gd name="T0" fmla="*/ 16 w 139"/>
                  <a:gd name="T1" fmla="*/ 30 h 119"/>
                  <a:gd name="T2" fmla="*/ 29 w 139"/>
                  <a:gd name="T3" fmla="*/ 53 h 119"/>
                  <a:gd name="T4" fmla="*/ 31 w 139"/>
                  <a:gd name="T5" fmla="*/ 79 h 119"/>
                  <a:gd name="T6" fmla="*/ 40 w 139"/>
                  <a:gd name="T7" fmla="*/ 76 h 119"/>
                  <a:gd name="T8" fmla="*/ 36 w 139"/>
                  <a:gd name="T9" fmla="*/ 40 h 119"/>
                  <a:gd name="T10" fmla="*/ 39 w 139"/>
                  <a:gd name="T11" fmla="*/ 29 h 119"/>
                  <a:gd name="T12" fmla="*/ 49 w 139"/>
                  <a:gd name="T13" fmla="*/ 37 h 119"/>
                  <a:gd name="T14" fmla="*/ 47 w 139"/>
                  <a:gd name="T15" fmla="*/ 58 h 119"/>
                  <a:gd name="T16" fmla="*/ 47 w 139"/>
                  <a:gd name="T17" fmla="*/ 72 h 119"/>
                  <a:gd name="T18" fmla="*/ 52 w 139"/>
                  <a:gd name="T19" fmla="*/ 72 h 119"/>
                  <a:gd name="T20" fmla="*/ 58 w 139"/>
                  <a:gd name="T21" fmla="*/ 61 h 119"/>
                  <a:gd name="T22" fmla="*/ 58 w 139"/>
                  <a:gd name="T23" fmla="*/ 54 h 119"/>
                  <a:gd name="T24" fmla="*/ 65 w 139"/>
                  <a:gd name="T25" fmla="*/ 50 h 119"/>
                  <a:gd name="T26" fmla="*/ 60 w 139"/>
                  <a:gd name="T27" fmla="*/ 50 h 119"/>
                  <a:gd name="T28" fmla="*/ 54 w 139"/>
                  <a:gd name="T29" fmla="*/ 47 h 119"/>
                  <a:gd name="T30" fmla="*/ 53 w 139"/>
                  <a:gd name="T31" fmla="*/ 34 h 119"/>
                  <a:gd name="T32" fmla="*/ 61 w 139"/>
                  <a:gd name="T33" fmla="*/ 31 h 119"/>
                  <a:gd name="T34" fmla="*/ 66 w 139"/>
                  <a:gd name="T35" fmla="*/ 22 h 119"/>
                  <a:gd name="T36" fmla="*/ 73 w 139"/>
                  <a:gd name="T37" fmla="*/ 11 h 119"/>
                  <a:gd name="T38" fmla="*/ 86 w 139"/>
                  <a:gd name="T39" fmla="*/ 22 h 119"/>
                  <a:gd name="T40" fmla="*/ 77 w 139"/>
                  <a:gd name="T41" fmla="*/ 28 h 119"/>
                  <a:gd name="T42" fmla="*/ 74 w 139"/>
                  <a:gd name="T43" fmla="*/ 35 h 119"/>
                  <a:gd name="T44" fmla="*/ 77 w 139"/>
                  <a:gd name="T45" fmla="*/ 38 h 119"/>
                  <a:gd name="T46" fmla="*/ 80 w 139"/>
                  <a:gd name="T47" fmla="*/ 46 h 119"/>
                  <a:gd name="T48" fmla="*/ 79 w 139"/>
                  <a:gd name="T49" fmla="*/ 69 h 119"/>
                  <a:gd name="T50" fmla="*/ 87 w 139"/>
                  <a:gd name="T51" fmla="*/ 65 h 119"/>
                  <a:gd name="T52" fmla="*/ 82 w 139"/>
                  <a:gd name="T53" fmla="*/ 55 h 119"/>
                  <a:gd name="T54" fmla="*/ 95 w 139"/>
                  <a:gd name="T55" fmla="*/ 49 h 119"/>
                  <a:gd name="T56" fmla="*/ 84 w 139"/>
                  <a:gd name="T57" fmla="*/ 41 h 119"/>
                  <a:gd name="T58" fmla="*/ 85 w 139"/>
                  <a:gd name="T59" fmla="*/ 36 h 119"/>
                  <a:gd name="T60" fmla="*/ 101 w 139"/>
                  <a:gd name="T61" fmla="*/ 30 h 119"/>
                  <a:gd name="T62" fmla="*/ 95 w 139"/>
                  <a:gd name="T63" fmla="*/ 20 h 119"/>
                  <a:gd name="T64" fmla="*/ 97 w 139"/>
                  <a:gd name="T65" fmla="*/ 15 h 119"/>
                  <a:gd name="T66" fmla="*/ 108 w 139"/>
                  <a:gd name="T67" fmla="*/ 4 h 119"/>
                  <a:gd name="T68" fmla="*/ 112 w 139"/>
                  <a:gd name="T69" fmla="*/ 4 h 119"/>
                  <a:gd name="T70" fmla="*/ 126 w 139"/>
                  <a:gd name="T71" fmla="*/ 11 h 119"/>
                  <a:gd name="T72" fmla="*/ 118 w 139"/>
                  <a:gd name="T73" fmla="*/ 21 h 119"/>
                  <a:gd name="T74" fmla="*/ 113 w 139"/>
                  <a:gd name="T75" fmla="*/ 31 h 119"/>
                  <a:gd name="T76" fmla="*/ 103 w 139"/>
                  <a:gd name="T77" fmla="*/ 55 h 119"/>
                  <a:gd name="T78" fmla="*/ 109 w 139"/>
                  <a:gd name="T79" fmla="*/ 64 h 119"/>
                  <a:gd name="T80" fmla="*/ 126 w 139"/>
                  <a:gd name="T81" fmla="*/ 59 h 119"/>
                  <a:gd name="T82" fmla="*/ 135 w 139"/>
                  <a:gd name="T83" fmla="*/ 63 h 119"/>
                  <a:gd name="T84" fmla="*/ 138 w 139"/>
                  <a:gd name="T85" fmla="*/ 68 h 119"/>
                  <a:gd name="T86" fmla="*/ 139 w 139"/>
                  <a:gd name="T87" fmla="*/ 75 h 119"/>
                  <a:gd name="T88" fmla="*/ 97 w 139"/>
                  <a:gd name="T89" fmla="*/ 78 h 119"/>
                  <a:gd name="T90" fmla="*/ 87 w 139"/>
                  <a:gd name="T91" fmla="*/ 74 h 119"/>
                  <a:gd name="T92" fmla="*/ 79 w 139"/>
                  <a:gd name="T93" fmla="*/ 74 h 119"/>
                  <a:gd name="T94" fmla="*/ 67 w 139"/>
                  <a:gd name="T95" fmla="*/ 77 h 119"/>
                  <a:gd name="T96" fmla="*/ 48 w 139"/>
                  <a:gd name="T97" fmla="*/ 87 h 119"/>
                  <a:gd name="T98" fmla="*/ 33 w 139"/>
                  <a:gd name="T99" fmla="*/ 95 h 119"/>
                  <a:gd name="T100" fmla="*/ 20 w 139"/>
                  <a:gd name="T101" fmla="*/ 106 h 119"/>
                  <a:gd name="T102" fmla="*/ 3 w 139"/>
                  <a:gd name="T103" fmla="*/ 108 h 119"/>
                  <a:gd name="T104" fmla="*/ 11 w 139"/>
                  <a:gd name="T105" fmla="*/ 80 h 119"/>
                  <a:gd name="T106" fmla="*/ 19 w 139"/>
                  <a:gd name="T107" fmla="*/ 81 h 119"/>
                  <a:gd name="T108" fmla="*/ 23 w 139"/>
                  <a:gd name="T109" fmla="*/ 85 h 119"/>
                  <a:gd name="T110" fmla="*/ 24 w 139"/>
                  <a:gd name="T111" fmla="*/ 85 h 119"/>
                  <a:gd name="T112" fmla="*/ 24 w 139"/>
                  <a:gd name="T113" fmla="*/ 80 h 119"/>
                  <a:gd name="T114" fmla="*/ 23 w 139"/>
                  <a:gd name="T115" fmla="*/ 70 h 119"/>
                  <a:gd name="T116" fmla="*/ 21 w 139"/>
                  <a:gd name="T117" fmla="*/ 60 h 119"/>
                  <a:gd name="T118" fmla="*/ 20 w 139"/>
                  <a:gd name="T119" fmla="*/ 54 h 119"/>
                  <a:gd name="T120" fmla="*/ 18 w 139"/>
                  <a:gd name="T121" fmla="*/ 48 h 119"/>
                  <a:gd name="T122" fmla="*/ 16 w 139"/>
                  <a:gd name="T123" fmla="*/ 3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19">
                    <a:moveTo>
                      <a:pt x="16" y="30"/>
                    </a:moveTo>
                    <a:cubicBezTo>
                      <a:pt x="16" y="30"/>
                      <a:pt x="29" y="37"/>
                      <a:pt x="29" y="53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7" y="86"/>
                      <a:pt x="40" y="76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29" y="30"/>
                      <a:pt x="39" y="29"/>
                    </a:cubicBezTo>
                    <a:cubicBezTo>
                      <a:pt x="39" y="29"/>
                      <a:pt x="48" y="26"/>
                      <a:pt x="49" y="3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47" y="72"/>
                      <a:pt x="49" y="75"/>
                      <a:pt x="52" y="72"/>
                    </a:cubicBezTo>
                    <a:cubicBezTo>
                      <a:pt x="52" y="72"/>
                      <a:pt x="59" y="72"/>
                      <a:pt x="58" y="61"/>
                    </a:cubicBezTo>
                    <a:cubicBezTo>
                      <a:pt x="58" y="61"/>
                      <a:pt x="55" y="54"/>
                      <a:pt x="58" y="54"/>
                    </a:cubicBezTo>
                    <a:cubicBezTo>
                      <a:pt x="58" y="54"/>
                      <a:pt x="66" y="54"/>
                      <a:pt x="65" y="50"/>
                    </a:cubicBezTo>
                    <a:cubicBezTo>
                      <a:pt x="65" y="50"/>
                      <a:pt x="63" y="48"/>
                      <a:pt x="60" y="50"/>
                    </a:cubicBezTo>
                    <a:cubicBezTo>
                      <a:pt x="60" y="50"/>
                      <a:pt x="54" y="51"/>
                      <a:pt x="54" y="47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1" y="31"/>
                      <a:pt x="66" y="29"/>
                      <a:pt x="66" y="22"/>
                    </a:cubicBezTo>
                    <a:cubicBezTo>
                      <a:pt x="66" y="22"/>
                      <a:pt x="64" y="12"/>
                      <a:pt x="73" y="11"/>
                    </a:cubicBezTo>
                    <a:cubicBezTo>
                      <a:pt x="73" y="11"/>
                      <a:pt x="86" y="8"/>
                      <a:pt x="86" y="22"/>
                    </a:cubicBezTo>
                    <a:cubicBezTo>
                      <a:pt x="86" y="22"/>
                      <a:pt x="84" y="26"/>
                      <a:pt x="77" y="28"/>
                    </a:cubicBezTo>
                    <a:cubicBezTo>
                      <a:pt x="77" y="28"/>
                      <a:pt x="73" y="32"/>
                      <a:pt x="74" y="35"/>
                    </a:cubicBezTo>
                    <a:cubicBezTo>
                      <a:pt x="74" y="35"/>
                      <a:pt x="73" y="38"/>
                      <a:pt x="77" y="38"/>
                    </a:cubicBezTo>
                    <a:cubicBezTo>
                      <a:pt x="77" y="38"/>
                      <a:pt x="83" y="41"/>
                      <a:pt x="80" y="46"/>
                    </a:cubicBezTo>
                    <a:cubicBezTo>
                      <a:pt x="80" y="46"/>
                      <a:pt x="66" y="62"/>
                      <a:pt x="79" y="69"/>
                    </a:cubicBezTo>
                    <a:cubicBezTo>
                      <a:pt x="79" y="69"/>
                      <a:pt x="89" y="71"/>
                      <a:pt x="87" y="65"/>
                    </a:cubicBezTo>
                    <a:cubicBezTo>
                      <a:pt x="87" y="65"/>
                      <a:pt x="80" y="60"/>
                      <a:pt x="82" y="55"/>
                    </a:cubicBezTo>
                    <a:cubicBezTo>
                      <a:pt x="82" y="55"/>
                      <a:pt x="98" y="53"/>
                      <a:pt x="95" y="49"/>
                    </a:cubicBezTo>
                    <a:cubicBezTo>
                      <a:pt x="95" y="49"/>
                      <a:pt x="86" y="47"/>
                      <a:pt x="84" y="41"/>
                    </a:cubicBezTo>
                    <a:cubicBezTo>
                      <a:pt x="84" y="41"/>
                      <a:pt x="80" y="34"/>
                      <a:pt x="85" y="36"/>
                    </a:cubicBezTo>
                    <a:cubicBezTo>
                      <a:pt x="85" y="36"/>
                      <a:pt x="103" y="39"/>
                      <a:pt x="101" y="30"/>
                    </a:cubicBezTo>
                    <a:cubicBezTo>
                      <a:pt x="101" y="30"/>
                      <a:pt x="103" y="23"/>
                      <a:pt x="95" y="20"/>
                    </a:cubicBezTo>
                    <a:cubicBezTo>
                      <a:pt x="95" y="20"/>
                      <a:pt x="92" y="15"/>
                      <a:pt x="97" y="15"/>
                    </a:cubicBezTo>
                    <a:cubicBezTo>
                      <a:pt x="97" y="15"/>
                      <a:pt x="107" y="9"/>
                      <a:pt x="108" y="4"/>
                    </a:cubicBezTo>
                    <a:cubicBezTo>
                      <a:pt x="108" y="4"/>
                      <a:pt x="109" y="3"/>
                      <a:pt x="112" y="4"/>
                    </a:cubicBezTo>
                    <a:cubicBezTo>
                      <a:pt x="112" y="4"/>
                      <a:pt x="123" y="0"/>
                      <a:pt x="126" y="11"/>
                    </a:cubicBezTo>
                    <a:cubicBezTo>
                      <a:pt x="126" y="11"/>
                      <a:pt x="127" y="17"/>
                      <a:pt x="118" y="21"/>
                    </a:cubicBezTo>
                    <a:cubicBezTo>
                      <a:pt x="118" y="21"/>
                      <a:pt x="114" y="26"/>
                      <a:pt x="113" y="31"/>
                    </a:cubicBezTo>
                    <a:cubicBezTo>
                      <a:pt x="103" y="55"/>
                      <a:pt x="103" y="55"/>
                      <a:pt x="103" y="55"/>
                    </a:cubicBezTo>
                    <a:cubicBezTo>
                      <a:pt x="103" y="55"/>
                      <a:pt x="97" y="66"/>
                      <a:pt x="109" y="64"/>
                    </a:cubicBezTo>
                    <a:cubicBezTo>
                      <a:pt x="126" y="59"/>
                      <a:pt x="126" y="59"/>
                      <a:pt x="126" y="59"/>
                    </a:cubicBezTo>
                    <a:cubicBezTo>
                      <a:pt x="126" y="59"/>
                      <a:pt x="131" y="57"/>
                      <a:pt x="135" y="63"/>
                    </a:cubicBezTo>
                    <a:cubicBezTo>
                      <a:pt x="135" y="63"/>
                      <a:pt x="139" y="64"/>
                      <a:pt x="138" y="68"/>
                    </a:cubicBezTo>
                    <a:cubicBezTo>
                      <a:pt x="139" y="75"/>
                      <a:pt x="139" y="75"/>
                      <a:pt x="139" y="75"/>
                    </a:cubicBezTo>
                    <a:cubicBezTo>
                      <a:pt x="139" y="75"/>
                      <a:pt x="110" y="81"/>
                      <a:pt x="97" y="78"/>
                    </a:cubicBezTo>
                    <a:cubicBezTo>
                      <a:pt x="97" y="78"/>
                      <a:pt x="89" y="76"/>
                      <a:pt x="87" y="74"/>
                    </a:cubicBezTo>
                    <a:cubicBezTo>
                      <a:pt x="87" y="74"/>
                      <a:pt x="82" y="71"/>
                      <a:pt x="79" y="74"/>
                    </a:cubicBezTo>
                    <a:cubicBezTo>
                      <a:pt x="79" y="74"/>
                      <a:pt x="73" y="80"/>
                      <a:pt x="67" y="77"/>
                    </a:cubicBezTo>
                    <a:cubicBezTo>
                      <a:pt x="67" y="77"/>
                      <a:pt x="55" y="87"/>
                      <a:pt x="48" y="87"/>
                    </a:cubicBezTo>
                    <a:cubicBezTo>
                      <a:pt x="48" y="87"/>
                      <a:pt x="39" y="89"/>
                      <a:pt x="33" y="95"/>
                    </a:cubicBezTo>
                    <a:cubicBezTo>
                      <a:pt x="33" y="95"/>
                      <a:pt x="24" y="100"/>
                      <a:pt x="20" y="106"/>
                    </a:cubicBezTo>
                    <a:cubicBezTo>
                      <a:pt x="20" y="106"/>
                      <a:pt x="9" y="119"/>
                      <a:pt x="3" y="108"/>
                    </a:cubicBezTo>
                    <a:cubicBezTo>
                      <a:pt x="3" y="108"/>
                      <a:pt x="0" y="94"/>
                      <a:pt x="11" y="80"/>
                    </a:cubicBezTo>
                    <a:cubicBezTo>
                      <a:pt x="11" y="80"/>
                      <a:pt x="17" y="74"/>
                      <a:pt x="19" y="81"/>
                    </a:cubicBezTo>
                    <a:cubicBezTo>
                      <a:pt x="19" y="81"/>
                      <a:pt x="19" y="85"/>
                      <a:pt x="23" y="85"/>
                    </a:cubicBezTo>
                    <a:cubicBezTo>
                      <a:pt x="26" y="85"/>
                      <a:pt x="24" y="85"/>
                      <a:pt x="24" y="85"/>
                    </a:cubicBezTo>
                    <a:cubicBezTo>
                      <a:pt x="24" y="85"/>
                      <a:pt x="26" y="84"/>
                      <a:pt x="24" y="80"/>
                    </a:cubicBezTo>
                    <a:cubicBezTo>
                      <a:pt x="24" y="80"/>
                      <a:pt x="22" y="74"/>
                      <a:pt x="23" y="70"/>
                    </a:cubicBezTo>
                    <a:cubicBezTo>
                      <a:pt x="23" y="70"/>
                      <a:pt x="24" y="63"/>
                      <a:pt x="21" y="60"/>
                    </a:cubicBezTo>
                    <a:cubicBezTo>
                      <a:pt x="21" y="60"/>
                      <a:pt x="18" y="55"/>
                      <a:pt x="20" y="54"/>
                    </a:cubicBezTo>
                    <a:cubicBezTo>
                      <a:pt x="20" y="54"/>
                      <a:pt x="21" y="51"/>
                      <a:pt x="18" y="48"/>
                    </a:cubicBezTo>
                    <a:cubicBezTo>
                      <a:pt x="18" y="48"/>
                      <a:pt x="11" y="38"/>
                      <a:pt x="16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íṣľíḍè"/>
              <p:cNvSpPr/>
              <p:nvPr/>
            </p:nvSpPr>
            <p:spPr bwMode="auto">
              <a:xfrm>
                <a:off x="8537576" y="3284538"/>
                <a:ext cx="280988" cy="342900"/>
              </a:xfrm>
              <a:custGeom>
                <a:avLst/>
                <a:gdLst>
                  <a:gd name="T0" fmla="*/ 24 w 85"/>
                  <a:gd name="T1" fmla="*/ 14 h 103"/>
                  <a:gd name="T2" fmla="*/ 47 w 85"/>
                  <a:gd name="T3" fmla="*/ 7 h 103"/>
                  <a:gd name="T4" fmla="*/ 64 w 85"/>
                  <a:gd name="T5" fmla="*/ 3 h 103"/>
                  <a:gd name="T6" fmla="*/ 71 w 85"/>
                  <a:gd name="T7" fmla="*/ 7 h 103"/>
                  <a:gd name="T8" fmla="*/ 60 w 85"/>
                  <a:gd name="T9" fmla="*/ 13 h 103"/>
                  <a:gd name="T10" fmla="*/ 48 w 85"/>
                  <a:gd name="T11" fmla="*/ 26 h 103"/>
                  <a:gd name="T12" fmla="*/ 55 w 85"/>
                  <a:gd name="T13" fmla="*/ 32 h 103"/>
                  <a:gd name="T14" fmla="*/ 72 w 85"/>
                  <a:gd name="T15" fmla="*/ 27 h 103"/>
                  <a:gd name="T16" fmla="*/ 83 w 85"/>
                  <a:gd name="T17" fmla="*/ 33 h 103"/>
                  <a:gd name="T18" fmla="*/ 77 w 85"/>
                  <a:gd name="T19" fmla="*/ 40 h 103"/>
                  <a:gd name="T20" fmla="*/ 71 w 85"/>
                  <a:gd name="T21" fmla="*/ 38 h 103"/>
                  <a:gd name="T22" fmla="*/ 58 w 85"/>
                  <a:gd name="T23" fmla="*/ 42 h 103"/>
                  <a:gd name="T24" fmla="*/ 56 w 85"/>
                  <a:gd name="T25" fmla="*/ 53 h 103"/>
                  <a:gd name="T26" fmla="*/ 50 w 85"/>
                  <a:gd name="T27" fmla="*/ 84 h 103"/>
                  <a:gd name="T28" fmla="*/ 50 w 85"/>
                  <a:gd name="T29" fmla="*/ 84 h 103"/>
                  <a:gd name="T30" fmla="*/ 29 w 85"/>
                  <a:gd name="T31" fmla="*/ 92 h 103"/>
                  <a:gd name="T32" fmla="*/ 14 w 85"/>
                  <a:gd name="T33" fmla="*/ 72 h 103"/>
                  <a:gd name="T34" fmla="*/ 21 w 85"/>
                  <a:gd name="T35" fmla="*/ 71 h 103"/>
                  <a:gd name="T36" fmla="*/ 44 w 85"/>
                  <a:gd name="T37" fmla="*/ 66 h 103"/>
                  <a:gd name="T38" fmla="*/ 43 w 85"/>
                  <a:gd name="T39" fmla="*/ 57 h 103"/>
                  <a:gd name="T40" fmla="*/ 34 w 85"/>
                  <a:gd name="T41" fmla="*/ 49 h 103"/>
                  <a:gd name="T42" fmla="*/ 13 w 85"/>
                  <a:gd name="T43" fmla="*/ 52 h 103"/>
                  <a:gd name="T44" fmla="*/ 0 w 85"/>
                  <a:gd name="T45" fmla="*/ 44 h 103"/>
                  <a:gd name="T46" fmla="*/ 12 w 85"/>
                  <a:gd name="T47" fmla="*/ 40 h 103"/>
                  <a:gd name="T48" fmla="*/ 38 w 85"/>
                  <a:gd name="T49" fmla="*/ 35 h 103"/>
                  <a:gd name="T50" fmla="*/ 39 w 85"/>
                  <a:gd name="T51" fmla="*/ 20 h 103"/>
                  <a:gd name="T52" fmla="*/ 30 w 85"/>
                  <a:gd name="T53" fmla="*/ 21 h 103"/>
                  <a:gd name="T54" fmla="*/ 16 w 85"/>
                  <a:gd name="T55" fmla="*/ 22 h 103"/>
                  <a:gd name="T56" fmla="*/ 24 w 85"/>
                  <a:gd name="T57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103">
                    <a:moveTo>
                      <a:pt x="24" y="14"/>
                    </a:moveTo>
                    <a:cubicBezTo>
                      <a:pt x="26" y="14"/>
                      <a:pt x="36" y="14"/>
                      <a:pt x="47" y="7"/>
                    </a:cubicBezTo>
                    <a:cubicBezTo>
                      <a:pt x="47" y="7"/>
                      <a:pt x="58" y="0"/>
                      <a:pt x="64" y="3"/>
                    </a:cubicBezTo>
                    <a:cubicBezTo>
                      <a:pt x="64" y="3"/>
                      <a:pt x="72" y="3"/>
                      <a:pt x="71" y="7"/>
                    </a:cubicBezTo>
                    <a:cubicBezTo>
                      <a:pt x="71" y="7"/>
                      <a:pt x="69" y="12"/>
                      <a:pt x="60" y="13"/>
                    </a:cubicBezTo>
                    <a:cubicBezTo>
                      <a:pt x="60" y="13"/>
                      <a:pt x="48" y="17"/>
                      <a:pt x="48" y="26"/>
                    </a:cubicBezTo>
                    <a:cubicBezTo>
                      <a:pt x="48" y="26"/>
                      <a:pt x="47" y="32"/>
                      <a:pt x="55" y="32"/>
                    </a:cubicBezTo>
                    <a:cubicBezTo>
                      <a:pt x="72" y="27"/>
                      <a:pt x="72" y="27"/>
                      <a:pt x="72" y="27"/>
                    </a:cubicBezTo>
                    <a:cubicBezTo>
                      <a:pt x="72" y="27"/>
                      <a:pt x="79" y="24"/>
                      <a:pt x="83" y="33"/>
                    </a:cubicBezTo>
                    <a:cubicBezTo>
                      <a:pt x="83" y="33"/>
                      <a:pt x="85" y="40"/>
                      <a:pt x="77" y="40"/>
                    </a:cubicBezTo>
                    <a:cubicBezTo>
                      <a:pt x="77" y="40"/>
                      <a:pt x="75" y="37"/>
                      <a:pt x="71" y="38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3" y="44"/>
                      <a:pt x="56" y="53"/>
                    </a:cubicBezTo>
                    <a:cubicBezTo>
                      <a:pt x="56" y="53"/>
                      <a:pt x="56" y="78"/>
                      <a:pt x="5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3" y="90"/>
                      <a:pt x="38" y="103"/>
                      <a:pt x="29" y="92"/>
                    </a:cubicBezTo>
                    <a:cubicBezTo>
                      <a:pt x="29" y="92"/>
                      <a:pt x="15" y="84"/>
                      <a:pt x="14" y="72"/>
                    </a:cubicBezTo>
                    <a:cubicBezTo>
                      <a:pt x="14" y="72"/>
                      <a:pt x="15" y="68"/>
                      <a:pt x="21" y="71"/>
                    </a:cubicBezTo>
                    <a:cubicBezTo>
                      <a:pt x="21" y="71"/>
                      <a:pt x="38" y="77"/>
                      <a:pt x="44" y="66"/>
                    </a:cubicBezTo>
                    <a:cubicBezTo>
                      <a:pt x="44" y="66"/>
                      <a:pt x="44" y="59"/>
                      <a:pt x="43" y="57"/>
                    </a:cubicBezTo>
                    <a:cubicBezTo>
                      <a:pt x="43" y="57"/>
                      <a:pt x="42" y="48"/>
                      <a:pt x="34" y="49"/>
                    </a:cubicBezTo>
                    <a:cubicBezTo>
                      <a:pt x="34" y="49"/>
                      <a:pt x="20" y="49"/>
                      <a:pt x="13" y="52"/>
                    </a:cubicBezTo>
                    <a:cubicBezTo>
                      <a:pt x="13" y="52"/>
                      <a:pt x="5" y="58"/>
                      <a:pt x="0" y="44"/>
                    </a:cubicBezTo>
                    <a:cubicBezTo>
                      <a:pt x="0" y="44"/>
                      <a:pt x="5" y="39"/>
                      <a:pt x="12" y="40"/>
                    </a:cubicBezTo>
                    <a:cubicBezTo>
                      <a:pt x="12" y="40"/>
                      <a:pt x="34" y="44"/>
                      <a:pt x="38" y="35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0"/>
                      <a:pt x="36" y="18"/>
                      <a:pt x="30" y="21"/>
                    </a:cubicBezTo>
                    <a:cubicBezTo>
                      <a:pt x="30" y="21"/>
                      <a:pt x="20" y="30"/>
                      <a:pt x="16" y="22"/>
                    </a:cubicBezTo>
                    <a:cubicBezTo>
                      <a:pt x="16" y="22"/>
                      <a:pt x="10" y="16"/>
                      <a:pt x="2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" name="íṥľíḓé"/>
            <p:cNvGrpSpPr/>
            <p:nvPr/>
          </p:nvGrpSpPr>
          <p:grpSpPr>
            <a:xfrm>
              <a:off x="3645458" y="3873595"/>
              <a:ext cx="7018182" cy="227590"/>
              <a:chOff x="4624388" y="3695700"/>
              <a:chExt cx="4210051" cy="136526"/>
            </a:xfrm>
            <a:grpFill/>
          </p:grpSpPr>
          <p:sp>
            <p:nvSpPr>
              <p:cNvPr id="14" name="îš1îde"/>
              <p:cNvSpPr/>
              <p:nvPr/>
            </p:nvSpPr>
            <p:spPr bwMode="auto">
              <a:xfrm>
                <a:off x="4624388" y="3700463"/>
                <a:ext cx="98425" cy="131763"/>
              </a:xfrm>
              <a:custGeom>
                <a:avLst/>
                <a:gdLst>
                  <a:gd name="T0" fmla="*/ 0 w 30"/>
                  <a:gd name="T1" fmla="*/ 40 h 40"/>
                  <a:gd name="T2" fmla="*/ 0 w 30"/>
                  <a:gd name="T3" fmla="*/ 0 h 40"/>
                  <a:gd name="T4" fmla="*/ 15 w 30"/>
                  <a:gd name="T5" fmla="*/ 0 h 40"/>
                  <a:gd name="T6" fmla="*/ 22 w 30"/>
                  <a:gd name="T7" fmla="*/ 1 h 40"/>
                  <a:gd name="T8" fmla="*/ 27 w 30"/>
                  <a:gd name="T9" fmla="*/ 5 h 40"/>
                  <a:gd name="T10" fmla="*/ 28 w 30"/>
                  <a:gd name="T11" fmla="*/ 10 h 40"/>
                  <a:gd name="T12" fmla="*/ 27 w 30"/>
                  <a:gd name="T13" fmla="*/ 15 h 40"/>
                  <a:gd name="T14" fmla="*/ 23 w 30"/>
                  <a:gd name="T15" fmla="*/ 19 h 40"/>
                  <a:gd name="T16" fmla="*/ 28 w 30"/>
                  <a:gd name="T17" fmla="*/ 22 h 40"/>
                  <a:gd name="T18" fmla="*/ 30 w 30"/>
                  <a:gd name="T19" fmla="*/ 28 h 40"/>
                  <a:gd name="T20" fmla="*/ 29 w 30"/>
                  <a:gd name="T21" fmla="*/ 33 h 40"/>
                  <a:gd name="T22" fmla="*/ 26 w 30"/>
                  <a:gd name="T23" fmla="*/ 37 h 40"/>
                  <a:gd name="T24" fmla="*/ 22 w 30"/>
                  <a:gd name="T25" fmla="*/ 39 h 40"/>
                  <a:gd name="T26" fmla="*/ 15 w 30"/>
                  <a:gd name="T27" fmla="*/ 40 h 40"/>
                  <a:gd name="T28" fmla="*/ 0 w 30"/>
                  <a:gd name="T29" fmla="*/ 40 h 40"/>
                  <a:gd name="T30" fmla="*/ 5 w 30"/>
                  <a:gd name="T31" fmla="*/ 17 h 40"/>
                  <a:gd name="T32" fmla="*/ 14 w 30"/>
                  <a:gd name="T33" fmla="*/ 17 h 40"/>
                  <a:gd name="T34" fmla="*/ 19 w 30"/>
                  <a:gd name="T35" fmla="*/ 16 h 40"/>
                  <a:gd name="T36" fmla="*/ 22 w 30"/>
                  <a:gd name="T37" fmla="*/ 14 h 40"/>
                  <a:gd name="T38" fmla="*/ 23 w 30"/>
                  <a:gd name="T39" fmla="*/ 11 h 40"/>
                  <a:gd name="T40" fmla="*/ 22 w 30"/>
                  <a:gd name="T41" fmla="*/ 7 h 40"/>
                  <a:gd name="T42" fmla="*/ 19 w 30"/>
                  <a:gd name="T43" fmla="*/ 5 h 40"/>
                  <a:gd name="T44" fmla="*/ 13 w 30"/>
                  <a:gd name="T45" fmla="*/ 5 h 40"/>
                  <a:gd name="T46" fmla="*/ 5 w 30"/>
                  <a:gd name="T47" fmla="*/ 5 h 40"/>
                  <a:gd name="T48" fmla="*/ 5 w 30"/>
                  <a:gd name="T49" fmla="*/ 17 h 40"/>
                  <a:gd name="T50" fmla="*/ 5 w 30"/>
                  <a:gd name="T51" fmla="*/ 35 h 40"/>
                  <a:gd name="T52" fmla="*/ 15 w 30"/>
                  <a:gd name="T53" fmla="*/ 35 h 40"/>
                  <a:gd name="T54" fmla="*/ 19 w 30"/>
                  <a:gd name="T55" fmla="*/ 35 h 40"/>
                  <a:gd name="T56" fmla="*/ 22 w 30"/>
                  <a:gd name="T57" fmla="*/ 34 h 40"/>
                  <a:gd name="T58" fmla="*/ 24 w 30"/>
                  <a:gd name="T59" fmla="*/ 31 h 40"/>
                  <a:gd name="T60" fmla="*/ 25 w 30"/>
                  <a:gd name="T61" fmla="*/ 28 h 40"/>
                  <a:gd name="T62" fmla="*/ 23 w 30"/>
                  <a:gd name="T63" fmla="*/ 24 h 40"/>
                  <a:gd name="T64" fmla="*/ 20 w 30"/>
                  <a:gd name="T65" fmla="*/ 22 h 40"/>
                  <a:gd name="T66" fmla="*/ 15 w 30"/>
                  <a:gd name="T67" fmla="*/ 21 h 40"/>
                  <a:gd name="T68" fmla="*/ 5 w 30"/>
                  <a:gd name="T69" fmla="*/ 21 h 40"/>
                  <a:gd name="T70" fmla="*/ 5 w 30"/>
                  <a:gd name="T71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0"/>
                      <a:pt x="22" y="1"/>
                    </a:cubicBezTo>
                    <a:cubicBezTo>
                      <a:pt x="24" y="2"/>
                      <a:pt x="25" y="3"/>
                      <a:pt x="27" y="5"/>
                    </a:cubicBezTo>
                    <a:cubicBezTo>
                      <a:pt x="28" y="7"/>
                      <a:pt x="28" y="8"/>
                      <a:pt x="28" y="10"/>
                    </a:cubicBezTo>
                    <a:cubicBezTo>
                      <a:pt x="28" y="12"/>
                      <a:pt x="28" y="13"/>
                      <a:pt x="27" y="15"/>
                    </a:cubicBezTo>
                    <a:cubicBezTo>
                      <a:pt x="26" y="16"/>
                      <a:pt x="24" y="18"/>
                      <a:pt x="23" y="19"/>
                    </a:cubicBezTo>
                    <a:cubicBezTo>
                      <a:pt x="25" y="19"/>
                      <a:pt x="27" y="20"/>
                      <a:pt x="28" y="22"/>
                    </a:cubicBezTo>
                    <a:cubicBezTo>
                      <a:pt x="29" y="24"/>
                      <a:pt x="30" y="26"/>
                      <a:pt x="30" y="28"/>
                    </a:cubicBezTo>
                    <a:cubicBezTo>
                      <a:pt x="30" y="30"/>
                      <a:pt x="30" y="32"/>
                      <a:pt x="29" y="33"/>
                    </a:cubicBezTo>
                    <a:cubicBezTo>
                      <a:pt x="28" y="35"/>
                      <a:pt x="27" y="36"/>
                      <a:pt x="26" y="37"/>
                    </a:cubicBezTo>
                    <a:cubicBezTo>
                      <a:pt x="25" y="38"/>
                      <a:pt x="23" y="39"/>
                      <a:pt x="22" y="39"/>
                    </a:cubicBezTo>
                    <a:cubicBezTo>
                      <a:pt x="20" y="39"/>
                      <a:pt x="18" y="40"/>
                      <a:pt x="15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5" y="17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6" y="17"/>
                      <a:pt x="18" y="17"/>
                      <a:pt x="19" y="16"/>
                    </a:cubicBezTo>
                    <a:cubicBezTo>
                      <a:pt x="20" y="16"/>
                      <a:pt x="21" y="15"/>
                      <a:pt x="22" y="14"/>
                    </a:cubicBezTo>
                    <a:cubicBezTo>
                      <a:pt x="23" y="13"/>
                      <a:pt x="23" y="12"/>
                      <a:pt x="23" y="11"/>
                    </a:cubicBezTo>
                    <a:cubicBezTo>
                      <a:pt x="23" y="10"/>
                      <a:pt x="23" y="8"/>
                      <a:pt x="22" y="7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8" y="5"/>
                      <a:pt x="16" y="5"/>
                      <a:pt x="1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7"/>
                      <a:pt x="5" y="17"/>
                      <a:pt x="5" y="17"/>
                    </a:cubicBezTo>
                    <a:close/>
                    <a:moveTo>
                      <a:pt x="5" y="35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17" y="35"/>
                      <a:pt x="18" y="35"/>
                      <a:pt x="19" y="35"/>
                    </a:cubicBezTo>
                    <a:cubicBezTo>
                      <a:pt x="20" y="35"/>
                      <a:pt x="21" y="34"/>
                      <a:pt x="22" y="34"/>
                    </a:cubicBezTo>
                    <a:cubicBezTo>
                      <a:pt x="23" y="33"/>
                      <a:pt x="23" y="32"/>
                      <a:pt x="24" y="31"/>
                    </a:cubicBezTo>
                    <a:cubicBezTo>
                      <a:pt x="24" y="31"/>
                      <a:pt x="25" y="29"/>
                      <a:pt x="25" y="28"/>
                    </a:cubicBezTo>
                    <a:cubicBezTo>
                      <a:pt x="25" y="27"/>
                      <a:pt x="24" y="25"/>
                      <a:pt x="23" y="24"/>
                    </a:cubicBezTo>
                    <a:cubicBezTo>
                      <a:pt x="23" y="23"/>
                      <a:pt x="22" y="22"/>
                      <a:pt x="20" y="22"/>
                    </a:cubicBezTo>
                    <a:cubicBezTo>
                      <a:pt x="19" y="22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íSļïďé"/>
              <p:cNvSpPr/>
              <p:nvPr/>
            </p:nvSpPr>
            <p:spPr bwMode="auto">
              <a:xfrm>
                <a:off x="4887913" y="3700463"/>
                <a:ext cx="100013" cy="131763"/>
              </a:xfrm>
              <a:custGeom>
                <a:avLst/>
                <a:gdLst>
                  <a:gd name="T0" fmla="*/ 0 w 63"/>
                  <a:gd name="T1" fmla="*/ 83 h 83"/>
                  <a:gd name="T2" fmla="*/ 0 w 63"/>
                  <a:gd name="T3" fmla="*/ 0 h 83"/>
                  <a:gd name="T4" fmla="*/ 61 w 63"/>
                  <a:gd name="T5" fmla="*/ 0 h 83"/>
                  <a:gd name="T6" fmla="*/ 61 w 63"/>
                  <a:gd name="T7" fmla="*/ 10 h 83"/>
                  <a:gd name="T8" fmla="*/ 13 w 63"/>
                  <a:gd name="T9" fmla="*/ 10 h 83"/>
                  <a:gd name="T10" fmla="*/ 13 w 63"/>
                  <a:gd name="T11" fmla="*/ 35 h 83"/>
                  <a:gd name="T12" fmla="*/ 56 w 63"/>
                  <a:gd name="T13" fmla="*/ 35 h 83"/>
                  <a:gd name="T14" fmla="*/ 56 w 63"/>
                  <a:gd name="T15" fmla="*/ 43 h 83"/>
                  <a:gd name="T16" fmla="*/ 13 w 63"/>
                  <a:gd name="T17" fmla="*/ 43 h 83"/>
                  <a:gd name="T18" fmla="*/ 13 w 63"/>
                  <a:gd name="T19" fmla="*/ 73 h 83"/>
                  <a:gd name="T20" fmla="*/ 63 w 63"/>
                  <a:gd name="T21" fmla="*/ 73 h 83"/>
                  <a:gd name="T22" fmla="*/ 63 w 63"/>
                  <a:gd name="T23" fmla="*/ 83 h 83"/>
                  <a:gd name="T24" fmla="*/ 0 w 63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3">
                    <a:moveTo>
                      <a:pt x="0" y="83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3" y="10"/>
                    </a:lnTo>
                    <a:lnTo>
                      <a:pt x="13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3" y="43"/>
                    </a:lnTo>
                    <a:lnTo>
                      <a:pt x="13" y="73"/>
                    </a:lnTo>
                    <a:lnTo>
                      <a:pt x="63" y="73"/>
                    </a:lnTo>
                    <a:lnTo>
                      <a:pt x="63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íṥľîḍe"/>
              <p:cNvSpPr/>
              <p:nvPr/>
            </p:nvSpPr>
            <p:spPr bwMode="auto">
              <a:xfrm>
                <a:off x="515620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îṧ1iḍê"/>
              <p:cNvSpPr/>
              <p:nvPr/>
            </p:nvSpPr>
            <p:spPr bwMode="auto">
              <a:xfrm>
                <a:off x="5346701" y="3700463"/>
                <a:ext cx="103188" cy="131763"/>
              </a:xfrm>
              <a:custGeom>
                <a:avLst/>
                <a:gdLst>
                  <a:gd name="T0" fmla="*/ 0 w 65"/>
                  <a:gd name="T1" fmla="*/ 83 h 83"/>
                  <a:gd name="T2" fmla="*/ 0 w 65"/>
                  <a:gd name="T3" fmla="*/ 0 h 83"/>
                  <a:gd name="T4" fmla="*/ 11 w 65"/>
                  <a:gd name="T5" fmla="*/ 0 h 83"/>
                  <a:gd name="T6" fmla="*/ 11 w 65"/>
                  <a:gd name="T7" fmla="*/ 33 h 83"/>
                  <a:gd name="T8" fmla="*/ 52 w 65"/>
                  <a:gd name="T9" fmla="*/ 33 h 83"/>
                  <a:gd name="T10" fmla="*/ 52 w 65"/>
                  <a:gd name="T11" fmla="*/ 0 h 83"/>
                  <a:gd name="T12" fmla="*/ 65 w 65"/>
                  <a:gd name="T13" fmla="*/ 0 h 83"/>
                  <a:gd name="T14" fmla="*/ 65 w 65"/>
                  <a:gd name="T15" fmla="*/ 83 h 83"/>
                  <a:gd name="T16" fmla="*/ 52 w 65"/>
                  <a:gd name="T17" fmla="*/ 83 h 83"/>
                  <a:gd name="T18" fmla="*/ 52 w 65"/>
                  <a:gd name="T19" fmla="*/ 43 h 83"/>
                  <a:gd name="T20" fmla="*/ 11 w 65"/>
                  <a:gd name="T21" fmla="*/ 43 h 83"/>
                  <a:gd name="T22" fmla="*/ 11 w 65"/>
                  <a:gd name="T23" fmla="*/ 83 h 83"/>
                  <a:gd name="T24" fmla="*/ 0 w 65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83">
                    <a:moveTo>
                      <a:pt x="0" y="8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33"/>
                    </a:lnTo>
                    <a:lnTo>
                      <a:pt x="52" y="3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65" y="83"/>
                    </a:lnTo>
                    <a:lnTo>
                      <a:pt x="52" y="83"/>
                    </a:lnTo>
                    <a:lnTo>
                      <a:pt x="52" y="43"/>
                    </a:lnTo>
                    <a:lnTo>
                      <a:pt x="11" y="43"/>
                    </a:lnTo>
                    <a:lnTo>
                      <a:pt x="11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îšlïḓe"/>
              <p:cNvSpPr/>
              <p:nvPr/>
            </p:nvSpPr>
            <p:spPr bwMode="auto">
              <a:xfrm>
                <a:off x="5603876" y="3700463"/>
                <a:ext cx="122238" cy="131763"/>
              </a:xfrm>
              <a:custGeom>
                <a:avLst/>
                <a:gdLst>
                  <a:gd name="T0" fmla="*/ 0 w 37"/>
                  <a:gd name="T1" fmla="*/ 40 h 40"/>
                  <a:gd name="T2" fmla="*/ 15 w 37"/>
                  <a:gd name="T3" fmla="*/ 0 h 40"/>
                  <a:gd name="T4" fmla="*/ 21 w 37"/>
                  <a:gd name="T5" fmla="*/ 0 h 40"/>
                  <a:gd name="T6" fmla="*/ 37 w 37"/>
                  <a:gd name="T7" fmla="*/ 40 h 40"/>
                  <a:gd name="T8" fmla="*/ 31 w 37"/>
                  <a:gd name="T9" fmla="*/ 40 h 40"/>
                  <a:gd name="T10" fmla="*/ 26 w 37"/>
                  <a:gd name="T11" fmla="*/ 28 h 40"/>
                  <a:gd name="T12" fmla="*/ 10 w 37"/>
                  <a:gd name="T13" fmla="*/ 28 h 40"/>
                  <a:gd name="T14" fmla="*/ 6 w 37"/>
                  <a:gd name="T15" fmla="*/ 40 h 40"/>
                  <a:gd name="T16" fmla="*/ 0 w 37"/>
                  <a:gd name="T17" fmla="*/ 40 h 40"/>
                  <a:gd name="T18" fmla="*/ 11 w 37"/>
                  <a:gd name="T19" fmla="*/ 23 h 40"/>
                  <a:gd name="T20" fmla="*/ 25 w 37"/>
                  <a:gd name="T21" fmla="*/ 23 h 40"/>
                  <a:gd name="T22" fmla="*/ 21 w 37"/>
                  <a:gd name="T23" fmla="*/ 12 h 40"/>
                  <a:gd name="T24" fmla="*/ 18 w 37"/>
                  <a:gd name="T25" fmla="*/ 4 h 40"/>
                  <a:gd name="T26" fmla="*/ 16 w 37"/>
                  <a:gd name="T27" fmla="*/ 12 h 40"/>
                  <a:gd name="T28" fmla="*/ 11 w 37"/>
                  <a:gd name="T2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" h="40">
                    <a:moveTo>
                      <a:pt x="0" y="4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11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9" y="9"/>
                      <a:pt x="18" y="6"/>
                      <a:pt x="18" y="4"/>
                    </a:cubicBezTo>
                    <a:cubicBezTo>
                      <a:pt x="17" y="7"/>
                      <a:pt x="17" y="9"/>
                      <a:pt x="16" y="12"/>
                    </a:cubicBezTo>
                    <a:lnTo>
                      <a:pt x="1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iṩľiďe"/>
              <p:cNvSpPr/>
              <p:nvPr/>
            </p:nvSpPr>
            <p:spPr bwMode="auto">
              <a:xfrm>
                <a:off x="5881688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ïṩlíḋè"/>
              <p:cNvSpPr/>
              <p:nvPr/>
            </p:nvSpPr>
            <p:spPr bwMode="auto">
              <a:xfrm>
                <a:off x="6151563" y="3695700"/>
                <a:ext cx="119063" cy="136525"/>
              </a:xfrm>
              <a:custGeom>
                <a:avLst/>
                <a:gdLst>
                  <a:gd name="T0" fmla="*/ 20 w 36"/>
                  <a:gd name="T1" fmla="*/ 25 h 41"/>
                  <a:gd name="T2" fmla="*/ 20 w 36"/>
                  <a:gd name="T3" fmla="*/ 20 h 41"/>
                  <a:gd name="T4" fmla="*/ 36 w 36"/>
                  <a:gd name="T5" fmla="*/ 20 h 41"/>
                  <a:gd name="T6" fmla="*/ 36 w 36"/>
                  <a:gd name="T7" fmla="*/ 35 h 41"/>
                  <a:gd name="T8" fmla="*/ 28 w 36"/>
                  <a:gd name="T9" fmla="*/ 40 h 41"/>
                  <a:gd name="T10" fmla="*/ 20 w 36"/>
                  <a:gd name="T11" fmla="*/ 41 h 41"/>
                  <a:gd name="T12" fmla="*/ 9 w 36"/>
                  <a:gd name="T13" fmla="*/ 39 h 41"/>
                  <a:gd name="T14" fmla="*/ 2 w 36"/>
                  <a:gd name="T15" fmla="*/ 32 h 41"/>
                  <a:gd name="T16" fmla="*/ 0 w 36"/>
                  <a:gd name="T17" fmla="*/ 21 h 41"/>
                  <a:gd name="T18" fmla="*/ 2 w 36"/>
                  <a:gd name="T19" fmla="*/ 10 h 41"/>
                  <a:gd name="T20" fmla="*/ 9 w 36"/>
                  <a:gd name="T21" fmla="*/ 3 h 41"/>
                  <a:gd name="T22" fmla="*/ 20 w 36"/>
                  <a:gd name="T23" fmla="*/ 0 h 41"/>
                  <a:gd name="T24" fmla="*/ 27 w 36"/>
                  <a:gd name="T25" fmla="*/ 2 h 41"/>
                  <a:gd name="T26" fmla="*/ 33 w 36"/>
                  <a:gd name="T27" fmla="*/ 6 h 41"/>
                  <a:gd name="T28" fmla="*/ 36 w 36"/>
                  <a:gd name="T29" fmla="*/ 12 h 41"/>
                  <a:gd name="T30" fmla="*/ 31 w 36"/>
                  <a:gd name="T31" fmla="*/ 13 h 41"/>
                  <a:gd name="T32" fmla="*/ 29 w 36"/>
                  <a:gd name="T33" fmla="*/ 9 h 41"/>
                  <a:gd name="T34" fmla="*/ 25 w 36"/>
                  <a:gd name="T35" fmla="*/ 6 h 41"/>
                  <a:gd name="T36" fmla="*/ 20 w 36"/>
                  <a:gd name="T37" fmla="*/ 5 h 41"/>
                  <a:gd name="T38" fmla="*/ 13 w 36"/>
                  <a:gd name="T39" fmla="*/ 6 h 41"/>
                  <a:gd name="T40" fmla="*/ 9 w 36"/>
                  <a:gd name="T41" fmla="*/ 9 h 41"/>
                  <a:gd name="T42" fmla="*/ 7 w 36"/>
                  <a:gd name="T43" fmla="*/ 13 h 41"/>
                  <a:gd name="T44" fmla="*/ 5 w 36"/>
                  <a:gd name="T45" fmla="*/ 21 h 41"/>
                  <a:gd name="T46" fmla="*/ 7 w 36"/>
                  <a:gd name="T47" fmla="*/ 30 h 41"/>
                  <a:gd name="T48" fmla="*/ 12 w 36"/>
                  <a:gd name="T49" fmla="*/ 35 h 41"/>
                  <a:gd name="T50" fmla="*/ 20 w 36"/>
                  <a:gd name="T51" fmla="*/ 37 h 41"/>
                  <a:gd name="T52" fmla="*/ 26 w 36"/>
                  <a:gd name="T53" fmla="*/ 35 h 41"/>
                  <a:gd name="T54" fmla="*/ 31 w 36"/>
                  <a:gd name="T55" fmla="*/ 32 h 41"/>
                  <a:gd name="T56" fmla="*/ 31 w 36"/>
                  <a:gd name="T57" fmla="*/ 25 h 41"/>
                  <a:gd name="T58" fmla="*/ 20 w 36"/>
                  <a:gd name="T59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" h="41">
                    <a:moveTo>
                      <a:pt x="20" y="25"/>
                    </a:moveTo>
                    <a:cubicBezTo>
                      <a:pt x="20" y="20"/>
                      <a:pt x="20" y="20"/>
                      <a:pt x="20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4" y="37"/>
                      <a:pt x="31" y="39"/>
                      <a:pt x="28" y="40"/>
                    </a:cubicBezTo>
                    <a:cubicBezTo>
                      <a:pt x="26" y="41"/>
                      <a:pt x="23" y="41"/>
                      <a:pt x="20" y="41"/>
                    </a:cubicBezTo>
                    <a:cubicBezTo>
                      <a:pt x="16" y="41"/>
                      <a:pt x="13" y="40"/>
                      <a:pt x="9" y="39"/>
                    </a:cubicBezTo>
                    <a:cubicBezTo>
                      <a:pt x="6" y="37"/>
                      <a:pt x="4" y="35"/>
                      <a:pt x="2" y="32"/>
                    </a:cubicBezTo>
                    <a:cubicBezTo>
                      <a:pt x="1" y="28"/>
                      <a:pt x="0" y="25"/>
                      <a:pt x="0" y="21"/>
                    </a:cubicBezTo>
                    <a:cubicBezTo>
                      <a:pt x="0" y="17"/>
                      <a:pt x="1" y="14"/>
                      <a:pt x="2" y="10"/>
                    </a:cubicBezTo>
                    <a:cubicBezTo>
                      <a:pt x="4" y="7"/>
                      <a:pt x="6" y="4"/>
                      <a:pt x="9" y="3"/>
                    </a:cubicBezTo>
                    <a:cubicBezTo>
                      <a:pt x="12" y="1"/>
                      <a:pt x="16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1" y="4"/>
                      <a:pt x="33" y="6"/>
                    </a:cubicBezTo>
                    <a:cubicBezTo>
                      <a:pt x="34" y="7"/>
                      <a:pt x="35" y="9"/>
                      <a:pt x="36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0" y="10"/>
                      <a:pt x="29" y="9"/>
                    </a:cubicBezTo>
                    <a:cubicBezTo>
                      <a:pt x="28" y="8"/>
                      <a:pt x="27" y="7"/>
                      <a:pt x="25" y="6"/>
                    </a:cubicBezTo>
                    <a:cubicBezTo>
                      <a:pt x="23" y="5"/>
                      <a:pt x="22" y="5"/>
                      <a:pt x="20" y="5"/>
                    </a:cubicBezTo>
                    <a:cubicBezTo>
                      <a:pt x="17" y="5"/>
                      <a:pt x="15" y="5"/>
                      <a:pt x="13" y="6"/>
                    </a:cubicBezTo>
                    <a:cubicBezTo>
                      <a:pt x="12" y="7"/>
                      <a:pt x="10" y="8"/>
                      <a:pt x="9" y="9"/>
                    </a:cubicBezTo>
                    <a:cubicBezTo>
                      <a:pt x="8" y="10"/>
                      <a:pt x="7" y="11"/>
                      <a:pt x="7" y="13"/>
                    </a:cubicBezTo>
                    <a:cubicBezTo>
                      <a:pt x="6" y="15"/>
                      <a:pt x="5" y="18"/>
                      <a:pt x="5" y="21"/>
                    </a:cubicBezTo>
                    <a:cubicBezTo>
                      <a:pt x="5" y="24"/>
                      <a:pt x="6" y="27"/>
                      <a:pt x="7" y="30"/>
                    </a:cubicBezTo>
                    <a:cubicBezTo>
                      <a:pt x="8" y="32"/>
                      <a:pt x="10" y="34"/>
                      <a:pt x="12" y="35"/>
                    </a:cubicBezTo>
                    <a:cubicBezTo>
                      <a:pt x="15" y="36"/>
                      <a:pt x="17" y="37"/>
                      <a:pt x="20" y="37"/>
                    </a:cubicBezTo>
                    <a:cubicBezTo>
                      <a:pt x="22" y="37"/>
                      <a:pt x="24" y="36"/>
                      <a:pt x="26" y="35"/>
                    </a:cubicBezTo>
                    <a:cubicBezTo>
                      <a:pt x="28" y="34"/>
                      <a:pt x="30" y="33"/>
                      <a:pt x="31" y="32"/>
                    </a:cubicBezTo>
                    <a:cubicBezTo>
                      <a:pt x="31" y="25"/>
                      <a:pt x="31" y="25"/>
                      <a:pt x="31" y="25"/>
                    </a:cubicBezTo>
                    <a:lnTo>
                      <a:pt x="20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iṩľíḋé"/>
              <p:cNvSpPr/>
              <p:nvPr/>
            </p:nvSpPr>
            <p:spPr bwMode="auto">
              <a:xfrm>
                <a:off x="6478588" y="3700463"/>
                <a:ext cx="106363" cy="131763"/>
              </a:xfrm>
              <a:custGeom>
                <a:avLst/>
                <a:gdLst>
                  <a:gd name="T0" fmla="*/ 26 w 32"/>
                  <a:gd name="T1" fmla="*/ 0 h 40"/>
                  <a:gd name="T2" fmla="*/ 32 w 32"/>
                  <a:gd name="T3" fmla="*/ 0 h 40"/>
                  <a:gd name="T4" fmla="*/ 32 w 32"/>
                  <a:gd name="T5" fmla="*/ 23 h 40"/>
                  <a:gd name="T6" fmla="*/ 30 w 32"/>
                  <a:gd name="T7" fmla="*/ 32 h 40"/>
                  <a:gd name="T8" fmla="*/ 25 w 32"/>
                  <a:gd name="T9" fmla="*/ 38 h 40"/>
                  <a:gd name="T10" fmla="*/ 16 w 32"/>
                  <a:gd name="T11" fmla="*/ 40 h 40"/>
                  <a:gd name="T12" fmla="*/ 7 w 32"/>
                  <a:gd name="T13" fmla="*/ 38 h 40"/>
                  <a:gd name="T14" fmla="*/ 2 w 32"/>
                  <a:gd name="T15" fmla="*/ 33 h 40"/>
                  <a:gd name="T16" fmla="*/ 0 w 32"/>
                  <a:gd name="T17" fmla="*/ 23 h 40"/>
                  <a:gd name="T18" fmla="*/ 0 w 32"/>
                  <a:gd name="T19" fmla="*/ 0 h 40"/>
                  <a:gd name="T20" fmla="*/ 6 w 32"/>
                  <a:gd name="T21" fmla="*/ 0 h 40"/>
                  <a:gd name="T22" fmla="*/ 6 w 32"/>
                  <a:gd name="T23" fmla="*/ 23 h 40"/>
                  <a:gd name="T24" fmla="*/ 7 w 32"/>
                  <a:gd name="T25" fmla="*/ 30 h 40"/>
                  <a:gd name="T26" fmla="*/ 10 w 32"/>
                  <a:gd name="T27" fmla="*/ 34 h 40"/>
                  <a:gd name="T28" fmla="*/ 16 w 32"/>
                  <a:gd name="T29" fmla="*/ 36 h 40"/>
                  <a:gd name="T30" fmla="*/ 24 w 32"/>
                  <a:gd name="T31" fmla="*/ 33 h 40"/>
                  <a:gd name="T32" fmla="*/ 26 w 32"/>
                  <a:gd name="T33" fmla="*/ 23 h 40"/>
                  <a:gd name="T34" fmla="*/ 26 w 32"/>
                  <a:gd name="T3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40">
                    <a:moveTo>
                      <a:pt x="26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7"/>
                      <a:pt x="31" y="30"/>
                      <a:pt x="30" y="32"/>
                    </a:cubicBezTo>
                    <a:cubicBezTo>
                      <a:pt x="29" y="35"/>
                      <a:pt x="28" y="37"/>
                      <a:pt x="25" y="38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2" y="40"/>
                      <a:pt x="9" y="40"/>
                      <a:pt x="7" y="38"/>
                    </a:cubicBezTo>
                    <a:cubicBezTo>
                      <a:pt x="5" y="37"/>
                      <a:pt x="3" y="35"/>
                      <a:pt x="2" y="33"/>
                    </a:cubicBezTo>
                    <a:cubicBezTo>
                      <a:pt x="1" y="30"/>
                      <a:pt x="0" y="27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6"/>
                      <a:pt x="6" y="29"/>
                      <a:pt x="7" y="30"/>
                    </a:cubicBezTo>
                    <a:cubicBezTo>
                      <a:pt x="7" y="32"/>
                      <a:pt x="8" y="33"/>
                      <a:pt x="10" y="34"/>
                    </a:cubicBezTo>
                    <a:cubicBezTo>
                      <a:pt x="11" y="35"/>
                      <a:pt x="13" y="36"/>
                      <a:pt x="16" y="36"/>
                    </a:cubicBezTo>
                    <a:cubicBezTo>
                      <a:pt x="19" y="36"/>
                      <a:pt x="22" y="35"/>
                      <a:pt x="24" y="33"/>
                    </a:cubicBezTo>
                    <a:cubicBezTo>
                      <a:pt x="25" y="31"/>
                      <a:pt x="26" y="28"/>
                      <a:pt x="26" y="23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iṧlíḓé"/>
              <p:cNvSpPr/>
              <p:nvPr/>
            </p:nvSpPr>
            <p:spPr bwMode="auto">
              <a:xfrm>
                <a:off x="6753226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íṥľide"/>
              <p:cNvSpPr/>
              <p:nvPr/>
            </p:nvSpPr>
            <p:spPr bwMode="auto">
              <a:xfrm>
                <a:off x="70294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ïṩlîḑè"/>
              <p:cNvSpPr/>
              <p:nvPr/>
            </p:nvSpPr>
            <p:spPr bwMode="auto">
              <a:xfrm>
                <a:off x="7207251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0 w 36"/>
                  <a:gd name="T3" fmla="*/ 0 h 40"/>
                  <a:gd name="T4" fmla="*/ 5 w 36"/>
                  <a:gd name="T5" fmla="*/ 0 h 40"/>
                  <a:gd name="T6" fmla="*/ 15 w 36"/>
                  <a:gd name="T7" fmla="*/ 29 h 40"/>
                  <a:gd name="T8" fmla="*/ 18 w 36"/>
                  <a:gd name="T9" fmla="*/ 35 h 40"/>
                  <a:gd name="T10" fmla="*/ 20 w 36"/>
                  <a:gd name="T11" fmla="*/ 29 h 40"/>
                  <a:gd name="T12" fmla="*/ 30 w 36"/>
                  <a:gd name="T13" fmla="*/ 0 h 40"/>
                  <a:gd name="T14" fmla="*/ 36 w 36"/>
                  <a:gd name="T15" fmla="*/ 0 h 40"/>
                  <a:gd name="T16" fmla="*/ 20 w 36"/>
                  <a:gd name="T17" fmla="*/ 40 h 40"/>
                  <a:gd name="T18" fmla="*/ 15 w 36"/>
                  <a:gd name="T1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31"/>
                      <a:pt x="17" y="33"/>
                      <a:pt x="18" y="35"/>
                    </a:cubicBezTo>
                    <a:cubicBezTo>
                      <a:pt x="18" y="33"/>
                      <a:pt x="19" y="31"/>
                      <a:pt x="20" y="29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0" y="40"/>
                      <a:pt x="20" y="40"/>
                      <a:pt x="20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í$ḷiḓê"/>
              <p:cNvSpPr/>
              <p:nvPr/>
            </p:nvSpPr>
            <p:spPr bwMode="auto">
              <a:xfrm>
                <a:off x="7485063" y="3700463"/>
                <a:ext cx="95250" cy="131763"/>
              </a:xfrm>
              <a:custGeom>
                <a:avLst/>
                <a:gdLst>
                  <a:gd name="T0" fmla="*/ 0 w 60"/>
                  <a:gd name="T1" fmla="*/ 83 h 83"/>
                  <a:gd name="T2" fmla="*/ 0 w 60"/>
                  <a:gd name="T3" fmla="*/ 0 h 83"/>
                  <a:gd name="T4" fmla="*/ 58 w 60"/>
                  <a:gd name="T5" fmla="*/ 0 h 83"/>
                  <a:gd name="T6" fmla="*/ 58 w 60"/>
                  <a:gd name="T7" fmla="*/ 10 h 83"/>
                  <a:gd name="T8" fmla="*/ 10 w 60"/>
                  <a:gd name="T9" fmla="*/ 10 h 83"/>
                  <a:gd name="T10" fmla="*/ 10 w 60"/>
                  <a:gd name="T11" fmla="*/ 35 h 83"/>
                  <a:gd name="T12" fmla="*/ 56 w 60"/>
                  <a:gd name="T13" fmla="*/ 35 h 83"/>
                  <a:gd name="T14" fmla="*/ 56 w 60"/>
                  <a:gd name="T15" fmla="*/ 43 h 83"/>
                  <a:gd name="T16" fmla="*/ 10 w 60"/>
                  <a:gd name="T17" fmla="*/ 43 h 83"/>
                  <a:gd name="T18" fmla="*/ 10 w 60"/>
                  <a:gd name="T19" fmla="*/ 73 h 83"/>
                  <a:gd name="T20" fmla="*/ 60 w 60"/>
                  <a:gd name="T21" fmla="*/ 73 h 83"/>
                  <a:gd name="T22" fmla="*/ 60 w 60"/>
                  <a:gd name="T23" fmla="*/ 83 h 83"/>
                  <a:gd name="T24" fmla="*/ 0 w 60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83">
                    <a:moveTo>
                      <a:pt x="0" y="83"/>
                    </a:move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10" y="10"/>
                    </a:lnTo>
                    <a:lnTo>
                      <a:pt x="10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0" y="43"/>
                    </a:lnTo>
                    <a:lnTo>
                      <a:pt x="10" y="73"/>
                    </a:lnTo>
                    <a:lnTo>
                      <a:pt x="60" y="73"/>
                    </a:lnTo>
                    <a:lnTo>
                      <a:pt x="6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ïṡļîdê"/>
              <p:cNvSpPr/>
              <p:nvPr/>
            </p:nvSpPr>
            <p:spPr bwMode="auto">
              <a:xfrm>
                <a:off x="7745413" y="3700463"/>
                <a:ext cx="115888" cy="131763"/>
              </a:xfrm>
              <a:custGeom>
                <a:avLst/>
                <a:gdLst>
                  <a:gd name="T0" fmla="*/ 0 w 35"/>
                  <a:gd name="T1" fmla="*/ 40 h 40"/>
                  <a:gd name="T2" fmla="*/ 0 w 35"/>
                  <a:gd name="T3" fmla="*/ 0 h 40"/>
                  <a:gd name="T4" fmla="*/ 18 w 35"/>
                  <a:gd name="T5" fmla="*/ 0 h 40"/>
                  <a:gd name="T6" fmla="*/ 26 w 35"/>
                  <a:gd name="T7" fmla="*/ 1 h 40"/>
                  <a:gd name="T8" fmla="*/ 30 w 35"/>
                  <a:gd name="T9" fmla="*/ 5 h 40"/>
                  <a:gd name="T10" fmla="*/ 32 w 35"/>
                  <a:gd name="T11" fmla="*/ 11 h 40"/>
                  <a:gd name="T12" fmla="*/ 29 w 35"/>
                  <a:gd name="T13" fmla="*/ 18 h 40"/>
                  <a:gd name="T14" fmla="*/ 21 w 35"/>
                  <a:gd name="T15" fmla="*/ 22 h 40"/>
                  <a:gd name="T16" fmla="*/ 24 w 35"/>
                  <a:gd name="T17" fmla="*/ 24 h 40"/>
                  <a:gd name="T18" fmla="*/ 28 w 35"/>
                  <a:gd name="T19" fmla="*/ 29 h 40"/>
                  <a:gd name="T20" fmla="*/ 35 w 35"/>
                  <a:gd name="T21" fmla="*/ 40 h 40"/>
                  <a:gd name="T22" fmla="*/ 29 w 35"/>
                  <a:gd name="T23" fmla="*/ 40 h 40"/>
                  <a:gd name="T24" fmla="*/ 23 w 35"/>
                  <a:gd name="T25" fmla="*/ 31 h 40"/>
                  <a:gd name="T26" fmla="*/ 20 w 35"/>
                  <a:gd name="T27" fmla="*/ 26 h 40"/>
                  <a:gd name="T28" fmla="*/ 17 w 35"/>
                  <a:gd name="T29" fmla="*/ 23 h 40"/>
                  <a:gd name="T30" fmla="*/ 15 w 35"/>
                  <a:gd name="T31" fmla="*/ 22 h 40"/>
                  <a:gd name="T32" fmla="*/ 12 w 35"/>
                  <a:gd name="T33" fmla="*/ 22 h 40"/>
                  <a:gd name="T34" fmla="*/ 6 w 35"/>
                  <a:gd name="T35" fmla="*/ 22 h 40"/>
                  <a:gd name="T36" fmla="*/ 6 w 35"/>
                  <a:gd name="T37" fmla="*/ 40 h 40"/>
                  <a:gd name="T38" fmla="*/ 0 w 35"/>
                  <a:gd name="T39" fmla="*/ 40 h 40"/>
                  <a:gd name="T40" fmla="*/ 6 w 35"/>
                  <a:gd name="T41" fmla="*/ 18 h 40"/>
                  <a:gd name="T42" fmla="*/ 17 w 35"/>
                  <a:gd name="T43" fmla="*/ 18 h 40"/>
                  <a:gd name="T44" fmla="*/ 22 w 35"/>
                  <a:gd name="T45" fmla="*/ 17 h 40"/>
                  <a:gd name="T46" fmla="*/ 26 w 35"/>
                  <a:gd name="T47" fmla="*/ 14 h 40"/>
                  <a:gd name="T48" fmla="*/ 27 w 35"/>
                  <a:gd name="T49" fmla="*/ 11 h 40"/>
                  <a:gd name="T50" fmla="*/ 25 w 35"/>
                  <a:gd name="T51" fmla="*/ 6 h 40"/>
                  <a:gd name="T52" fmla="*/ 18 w 35"/>
                  <a:gd name="T53" fmla="*/ 4 h 40"/>
                  <a:gd name="T54" fmla="*/ 6 w 35"/>
                  <a:gd name="T55" fmla="*/ 4 h 40"/>
                  <a:gd name="T56" fmla="*/ 6 w 35"/>
                  <a:gd name="T57" fmla="*/ 1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4" y="0"/>
                      <a:pt x="26" y="1"/>
                    </a:cubicBezTo>
                    <a:cubicBezTo>
                      <a:pt x="28" y="2"/>
                      <a:pt x="29" y="3"/>
                      <a:pt x="30" y="5"/>
                    </a:cubicBezTo>
                    <a:cubicBezTo>
                      <a:pt x="31" y="7"/>
                      <a:pt x="32" y="9"/>
                      <a:pt x="32" y="11"/>
                    </a:cubicBezTo>
                    <a:cubicBezTo>
                      <a:pt x="32" y="14"/>
                      <a:pt x="31" y="16"/>
                      <a:pt x="29" y="18"/>
                    </a:cubicBezTo>
                    <a:cubicBezTo>
                      <a:pt x="27" y="20"/>
                      <a:pt x="25" y="21"/>
                      <a:pt x="21" y="22"/>
                    </a:cubicBezTo>
                    <a:cubicBezTo>
                      <a:pt x="22" y="22"/>
                      <a:pt x="23" y="23"/>
                      <a:pt x="24" y="24"/>
                    </a:cubicBezTo>
                    <a:cubicBezTo>
                      <a:pt x="25" y="25"/>
                      <a:pt x="27" y="27"/>
                      <a:pt x="28" y="29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2" y="29"/>
                      <a:pt x="21" y="27"/>
                      <a:pt x="20" y="26"/>
                    </a:cubicBezTo>
                    <a:cubicBezTo>
                      <a:pt x="19" y="25"/>
                      <a:pt x="18" y="24"/>
                      <a:pt x="17" y="23"/>
                    </a:cubicBezTo>
                    <a:cubicBezTo>
                      <a:pt x="16" y="23"/>
                      <a:pt x="15" y="22"/>
                      <a:pt x="15" y="22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6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9" y="18"/>
                      <a:pt x="21" y="17"/>
                      <a:pt x="22" y="17"/>
                    </a:cubicBezTo>
                    <a:cubicBezTo>
                      <a:pt x="24" y="16"/>
                      <a:pt x="25" y="15"/>
                      <a:pt x="26" y="14"/>
                    </a:cubicBezTo>
                    <a:cubicBezTo>
                      <a:pt x="26" y="13"/>
                      <a:pt x="27" y="12"/>
                      <a:pt x="27" y="11"/>
                    </a:cubicBezTo>
                    <a:cubicBezTo>
                      <a:pt x="27" y="9"/>
                      <a:pt x="26" y="7"/>
                      <a:pt x="25" y="6"/>
                    </a:cubicBezTo>
                    <a:cubicBezTo>
                      <a:pt x="23" y="5"/>
                      <a:pt x="21" y="4"/>
                      <a:pt x="1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6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ísḷíďê"/>
              <p:cNvSpPr/>
              <p:nvPr/>
            </p:nvSpPr>
            <p:spPr bwMode="auto">
              <a:xfrm>
                <a:off x="8012113" y="3695700"/>
                <a:ext cx="106363" cy="136525"/>
              </a:xfrm>
              <a:custGeom>
                <a:avLst/>
                <a:gdLst>
                  <a:gd name="T0" fmla="*/ 0 w 32"/>
                  <a:gd name="T1" fmla="*/ 28 h 41"/>
                  <a:gd name="T2" fmla="*/ 5 w 32"/>
                  <a:gd name="T3" fmla="*/ 27 h 41"/>
                  <a:gd name="T4" fmla="*/ 7 w 32"/>
                  <a:gd name="T5" fmla="*/ 32 h 41"/>
                  <a:gd name="T6" fmla="*/ 11 w 32"/>
                  <a:gd name="T7" fmla="*/ 35 h 41"/>
                  <a:gd name="T8" fmla="*/ 17 w 32"/>
                  <a:gd name="T9" fmla="*/ 37 h 41"/>
                  <a:gd name="T10" fmla="*/ 22 w 32"/>
                  <a:gd name="T11" fmla="*/ 36 h 41"/>
                  <a:gd name="T12" fmla="*/ 26 w 32"/>
                  <a:gd name="T13" fmla="*/ 33 h 41"/>
                  <a:gd name="T14" fmla="*/ 27 w 32"/>
                  <a:gd name="T15" fmla="*/ 30 h 41"/>
                  <a:gd name="T16" fmla="*/ 26 w 32"/>
                  <a:gd name="T17" fmla="*/ 27 h 41"/>
                  <a:gd name="T18" fmla="*/ 22 w 32"/>
                  <a:gd name="T19" fmla="*/ 24 h 41"/>
                  <a:gd name="T20" fmla="*/ 15 w 32"/>
                  <a:gd name="T21" fmla="*/ 22 h 41"/>
                  <a:gd name="T22" fmla="*/ 8 w 32"/>
                  <a:gd name="T23" fmla="*/ 20 h 41"/>
                  <a:gd name="T24" fmla="*/ 3 w 32"/>
                  <a:gd name="T25" fmla="*/ 16 h 41"/>
                  <a:gd name="T26" fmla="*/ 2 w 32"/>
                  <a:gd name="T27" fmla="*/ 11 h 41"/>
                  <a:gd name="T28" fmla="*/ 4 w 32"/>
                  <a:gd name="T29" fmla="*/ 6 h 41"/>
                  <a:gd name="T30" fmla="*/ 9 w 32"/>
                  <a:gd name="T31" fmla="*/ 2 h 41"/>
                  <a:gd name="T32" fmla="*/ 16 w 32"/>
                  <a:gd name="T33" fmla="*/ 0 h 41"/>
                  <a:gd name="T34" fmla="*/ 24 w 32"/>
                  <a:gd name="T35" fmla="*/ 2 h 41"/>
                  <a:gd name="T36" fmla="*/ 29 w 32"/>
                  <a:gd name="T37" fmla="*/ 6 h 41"/>
                  <a:gd name="T38" fmla="*/ 31 w 32"/>
                  <a:gd name="T39" fmla="*/ 12 h 41"/>
                  <a:gd name="T40" fmla="*/ 26 w 32"/>
                  <a:gd name="T41" fmla="*/ 13 h 41"/>
                  <a:gd name="T42" fmla="*/ 23 w 32"/>
                  <a:gd name="T43" fmla="*/ 7 h 41"/>
                  <a:gd name="T44" fmla="*/ 16 w 32"/>
                  <a:gd name="T45" fmla="*/ 5 h 41"/>
                  <a:gd name="T46" fmla="*/ 9 w 32"/>
                  <a:gd name="T47" fmla="*/ 7 h 41"/>
                  <a:gd name="T48" fmla="*/ 7 w 32"/>
                  <a:gd name="T49" fmla="*/ 11 h 41"/>
                  <a:gd name="T50" fmla="*/ 8 w 32"/>
                  <a:gd name="T51" fmla="*/ 14 h 41"/>
                  <a:gd name="T52" fmla="*/ 16 w 32"/>
                  <a:gd name="T53" fmla="*/ 17 h 41"/>
                  <a:gd name="T54" fmla="*/ 25 w 32"/>
                  <a:gd name="T55" fmla="*/ 20 h 41"/>
                  <a:gd name="T56" fmla="*/ 30 w 32"/>
                  <a:gd name="T57" fmla="*/ 24 h 41"/>
                  <a:gd name="T58" fmla="*/ 32 w 32"/>
                  <a:gd name="T59" fmla="*/ 29 h 41"/>
                  <a:gd name="T60" fmla="*/ 30 w 32"/>
                  <a:gd name="T61" fmla="*/ 35 h 41"/>
                  <a:gd name="T62" fmla="*/ 25 w 32"/>
                  <a:gd name="T63" fmla="*/ 40 h 41"/>
                  <a:gd name="T64" fmla="*/ 17 w 32"/>
                  <a:gd name="T65" fmla="*/ 41 h 41"/>
                  <a:gd name="T66" fmla="*/ 8 w 32"/>
                  <a:gd name="T67" fmla="*/ 40 h 41"/>
                  <a:gd name="T68" fmla="*/ 3 w 32"/>
                  <a:gd name="T69" fmla="*/ 35 h 41"/>
                  <a:gd name="T70" fmla="*/ 0 w 32"/>
                  <a:gd name="T71" fmla="*/ 2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" h="41">
                    <a:moveTo>
                      <a:pt x="0" y="28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6" y="29"/>
                      <a:pt x="6" y="31"/>
                      <a:pt x="7" y="32"/>
                    </a:cubicBezTo>
                    <a:cubicBezTo>
                      <a:pt x="8" y="34"/>
                      <a:pt x="9" y="35"/>
                      <a:pt x="11" y="35"/>
                    </a:cubicBezTo>
                    <a:cubicBezTo>
                      <a:pt x="13" y="36"/>
                      <a:pt x="15" y="37"/>
                      <a:pt x="17" y="37"/>
                    </a:cubicBezTo>
                    <a:cubicBezTo>
                      <a:pt x="19" y="37"/>
                      <a:pt x="21" y="36"/>
                      <a:pt x="22" y="36"/>
                    </a:cubicBezTo>
                    <a:cubicBezTo>
                      <a:pt x="24" y="35"/>
                      <a:pt x="25" y="34"/>
                      <a:pt x="26" y="33"/>
                    </a:cubicBezTo>
                    <a:cubicBezTo>
                      <a:pt x="26" y="32"/>
                      <a:pt x="27" y="31"/>
                      <a:pt x="27" y="30"/>
                    </a:cubicBezTo>
                    <a:cubicBezTo>
                      <a:pt x="27" y="29"/>
                      <a:pt x="26" y="28"/>
                      <a:pt x="26" y="27"/>
                    </a:cubicBezTo>
                    <a:cubicBezTo>
                      <a:pt x="25" y="26"/>
                      <a:pt x="24" y="25"/>
                      <a:pt x="22" y="24"/>
                    </a:cubicBezTo>
                    <a:cubicBezTo>
                      <a:pt x="21" y="24"/>
                      <a:pt x="19" y="23"/>
                      <a:pt x="15" y="22"/>
                    </a:cubicBezTo>
                    <a:cubicBezTo>
                      <a:pt x="12" y="21"/>
                      <a:pt x="9" y="21"/>
                      <a:pt x="8" y="20"/>
                    </a:cubicBezTo>
                    <a:cubicBezTo>
                      <a:pt x="6" y="19"/>
                      <a:pt x="4" y="18"/>
                      <a:pt x="3" y="16"/>
                    </a:cubicBezTo>
                    <a:cubicBezTo>
                      <a:pt x="2" y="15"/>
                      <a:pt x="2" y="13"/>
                      <a:pt x="2" y="11"/>
                    </a:cubicBezTo>
                    <a:cubicBezTo>
                      <a:pt x="2" y="9"/>
                      <a:pt x="2" y="7"/>
                      <a:pt x="4" y="6"/>
                    </a:cubicBezTo>
                    <a:cubicBezTo>
                      <a:pt x="5" y="4"/>
                      <a:pt x="6" y="3"/>
                      <a:pt x="9" y="2"/>
                    </a:cubicBezTo>
                    <a:cubicBezTo>
                      <a:pt x="11" y="1"/>
                      <a:pt x="13" y="0"/>
                      <a:pt x="16" y="0"/>
                    </a:cubicBezTo>
                    <a:cubicBezTo>
                      <a:pt x="19" y="0"/>
                      <a:pt x="21" y="1"/>
                      <a:pt x="24" y="2"/>
                    </a:cubicBezTo>
                    <a:cubicBezTo>
                      <a:pt x="26" y="3"/>
                      <a:pt x="28" y="4"/>
                      <a:pt x="29" y="6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0"/>
                      <a:pt x="24" y="8"/>
                      <a:pt x="23" y="7"/>
                    </a:cubicBezTo>
                    <a:cubicBezTo>
                      <a:pt x="21" y="6"/>
                      <a:pt x="19" y="5"/>
                      <a:pt x="16" y="5"/>
                    </a:cubicBezTo>
                    <a:cubicBezTo>
                      <a:pt x="13" y="5"/>
                      <a:pt x="11" y="6"/>
                      <a:pt x="9" y="7"/>
                    </a:cubicBezTo>
                    <a:cubicBezTo>
                      <a:pt x="8" y="8"/>
                      <a:pt x="7" y="9"/>
                      <a:pt x="7" y="11"/>
                    </a:cubicBezTo>
                    <a:cubicBezTo>
                      <a:pt x="7" y="12"/>
                      <a:pt x="7" y="14"/>
                      <a:pt x="8" y="14"/>
                    </a:cubicBezTo>
                    <a:cubicBezTo>
                      <a:pt x="9" y="15"/>
                      <a:pt x="12" y="16"/>
                      <a:pt x="16" y="17"/>
                    </a:cubicBezTo>
                    <a:cubicBezTo>
                      <a:pt x="21" y="18"/>
                      <a:pt x="24" y="19"/>
                      <a:pt x="25" y="20"/>
                    </a:cubicBezTo>
                    <a:cubicBezTo>
                      <a:pt x="27" y="21"/>
                      <a:pt x="29" y="22"/>
                      <a:pt x="30" y="24"/>
                    </a:cubicBezTo>
                    <a:cubicBezTo>
                      <a:pt x="31" y="25"/>
                      <a:pt x="32" y="27"/>
                      <a:pt x="32" y="29"/>
                    </a:cubicBezTo>
                    <a:cubicBezTo>
                      <a:pt x="32" y="32"/>
                      <a:pt x="31" y="34"/>
                      <a:pt x="30" y="35"/>
                    </a:cubicBezTo>
                    <a:cubicBezTo>
                      <a:pt x="29" y="37"/>
                      <a:pt x="27" y="39"/>
                      <a:pt x="25" y="40"/>
                    </a:cubicBezTo>
                    <a:cubicBezTo>
                      <a:pt x="23" y="41"/>
                      <a:pt x="20" y="41"/>
                      <a:pt x="17" y="41"/>
                    </a:cubicBezTo>
                    <a:cubicBezTo>
                      <a:pt x="14" y="41"/>
                      <a:pt x="11" y="41"/>
                      <a:pt x="8" y="40"/>
                    </a:cubicBezTo>
                    <a:cubicBezTo>
                      <a:pt x="6" y="39"/>
                      <a:pt x="4" y="37"/>
                      <a:pt x="3" y="35"/>
                    </a:cubicBezTo>
                    <a:cubicBezTo>
                      <a:pt x="1" y="33"/>
                      <a:pt x="0" y="31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ïşḷïḑè"/>
              <p:cNvSpPr/>
              <p:nvPr/>
            </p:nvSpPr>
            <p:spPr bwMode="auto">
              <a:xfrm>
                <a:off x="82867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ïŝľiḍê"/>
              <p:cNvSpPr/>
              <p:nvPr/>
            </p:nvSpPr>
            <p:spPr bwMode="auto">
              <a:xfrm>
                <a:off x="8464551" y="3700463"/>
                <a:ext cx="106363" cy="131763"/>
              </a:xfrm>
              <a:custGeom>
                <a:avLst/>
                <a:gdLst>
                  <a:gd name="T0" fmla="*/ 27 w 67"/>
                  <a:gd name="T1" fmla="*/ 83 h 83"/>
                  <a:gd name="T2" fmla="*/ 27 w 67"/>
                  <a:gd name="T3" fmla="*/ 10 h 83"/>
                  <a:gd name="T4" fmla="*/ 0 w 67"/>
                  <a:gd name="T5" fmla="*/ 10 h 83"/>
                  <a:gd name="T6" fmla="*/ 0 w 67"/>
                  <a:gd name="T7" fmla="*/ 0 h 83"/>
                  <a:gd name="T8" fmla="*/ 67 w 67"/>
                  <a:gd name="T9" fmla="*/ 0 h 83"/>
                  <a:gd name="T10" fmla="*/ 67 w 67"/>
                  <a:gd name="T11" fmla="*/ 10 h 83"/>
                  <a:gd name="T12" fmla="*/ 40 w 67"/>
                  <a:gd name="T13" fmla="*/ 10 h 83"/>
                  <a:gd name="T14" fmla="*/ 40 w 67"/>
                  <a:gd name="T15" fmla="*/ 83 h 83"/>
                  <a:gd name="T16" fmla="*/ 27 w 67"/>
                  <a:gd name="T1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83">
                    <a:moveTo>
                      <a:pt x="27" y="83"/>
                    </a:moveTo>
                    <a:lnTo>
                      <a:pt x="27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67" y="0"/>
                    </a:lnTo>
                    <a:lnTo>
                      <a:pt x="67" y="10"/>
                    </a:lnTo>
                    <a:lnTo>
                      <a:pt x="40" y="10"/>
                    </a:lnTo>
                    <a:lnTo>
                      <a:pt x="40" y="83"/>
                    </a:lnTo>
                    <a:lnTo>
                      <a:pt x="27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iṥḻïdê"/>
              <p:cNvSpPr/>
              <p:nvPr/>
            </p:nvSpPr>
            <p:spPr bwMode="auto">
              <a:xfrm>
                <a:off x="8715376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15 w 36"/>
                  <a:gd name="T3" fmla="*/ 23 h 40"/>
                  <a:gd name="T4" fmla="*/ 0 w 36"/>
                  <a:gd name="T5" fmla="*/ 0 h 40"/>
                  <a:gd name="T6" fmla="*/ 6 w 36"/>
                  <a:gd name="T7" fmla="*/ 0 h 40"/>
                  <a:gd name="T8" fmla="*/ 14 w 36"/>
                  <a:gd name="T9" fmla="*/ 12 h 40"/>
                  <a:gd name="T10" fmla="*/ 18 w 36"/>
                  <a:gd name="T11" fmla="*/ 19 h 40"/>
                  <a:gd name="T12" fmla="*/ 23 w 36"/>
                  <a:gd name="T13" fmla="*/ 12 h 40"/>
                  <a:gd name="T14" fmla="*/ 30 w 36"/>
                  <a:gd name="T15" fmla="*/ 0 h 40"/>
                  <a:gd name="T16" fmla="*/ 36 w 36"/>
                  <a:gd name="T17" fmla="*/ 0 h 40"/>
                  <a:gd name="T18" fmla="*/ 21 w 36"/>
                  <a:gd name="T19" fmla="*/ 23 h 40"/>
                  <a:gd name="T20" fmla="*/ 21 w 36"/>
                  <a:gd name="T21" fmla="*/ 40 h 40"/>
                  <a:gd name="T22" fmla="*/ 15 w 3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4"/>
                      <a:pt x="17" y="16"/>
                      <a:pt x="18" y="19"/>
                    </a:cubicBezTo>
                    <a:cubicBezTo>
                      <a:pt x="19" y="17"/>
                      <a:pt x="21" y="14"/>
                      <a:pt x="23" y="12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40"/>
                      <a:pt x="21" y="40"/>
                      <a:pt x="21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4" r="25371"/>
          <a:stretch>
            <a:fillRect/>
          </a:stretch>
        </p:blipFill>
        <p:spPr>
          <a:xfrm>
            <a:off x="860611" y="0"/>
            <a:ext cx="3738283" cy="7019420"/>
          </a:xfrm>
          <a:prstGeom prst="parallelogram">
            <a:avLst>
              <a:gd name="adj" fmla="val 0"/>
            </a:avLst>
          </a:prstGeom>
        </p:spPr>
      </p:pic>
      <p:sp>
        <p:nvSpPr>
          <p:cNvPr id="6" name="平行四边形 5"/>
          <p:cNvSpPr/>
          <p:nvPr userDrawn="1"/>
        </p:nvSpPr>
        <p:spPr>
          <a:xfrm>
            <a:off x="860611" y="-1"/>
            <a:ext cx="3738283" cy="6980573"/>
          </a:xfrm>
          <a:prstGeom prst="parallelogram">
            <a:avLst>
              <a:gd name="adj" fmla="val 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泪滴形 2"/>
          <p:cNvSpPr/>
          <p:nvPr userDrawn="1"/>
        </p:nvSpPr>
        <p:spPr>
          <a:xfrm>
            <a:off x="1801906" y="591707"/>
            <a:ext cx="2796988" cy="2743164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 userDrawn="1"/>
        </p:nvSpPr>
        <p:spPr>
          <a:xfrm>
            <a:off x="2414604" y="1258850"/>
            <a:ext cx="1834681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5400" b="1" spc="600" dirty="0">
                <a:solidFill>
                  <a:schemeClr val="bg1"/>
                </a:solidFill>
                <a:latin typeface="+mj-ea"/>
                <a:ea typeface="+mj-ea"/>
              </a:rPr>
              <a:t>目 录</a:t>
            </a:r>
          </a:p>
        </p:txBody>
      </p:sp>
      <p:sp>
        <p:nvSpPr>
          <p:cNvPr id="53" name="文本框 52"/>
          <p:cNvSpPr txBox="1"/>
          <p:nvPr userDrawn="1"/>
        </p:nvSpPr>
        <p:spPr>
          <a:xfrm>
            <a:off x="2531850" y="2182180"/>
            <a:ext cx="1717435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en-US" altLang="zh-CN" sz="1400" spc="600" dirty="0">
                <a:solidFill>
                  <a:schemeClr val="bg1"/>
                </a:solidFill>
                <a:latin typeface="+mn-lt"/>
              </a:rPr>
              <a:t>CONTENTS</a:t>
            </a:r>
            <a:endParaRPr lang="zh-CN" altLang="en-US" sz="1600" spc="6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2486289" y="2182863"/>
            <a:ext cx="169131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2494998" y="2489957"/>
            <a:ext cx="169131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/>
          <p:cNvSpPr/>
          <p:nvPr userDrawn="1"/>
        </p:nvSpPr>
        <p:spPr>
          <a:xfrm>
            <a:off x="0" y="1631852"/>
            <a:ext cx="12379569" cy="35731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16" b="21438"/>
          <a:stretch>
            <a:fillRect/>
          </a:stretch>
        </p:blipFill>
        <p:spPr>
          <a:xfrm>
            <a:off x="0" y="1638885"/>
            <a:ext cx="12192000" cy="3559127"/>
          </a:xfrm>
          <a:prstGeom prst="parallelogram">
            <a:avLst/>
          </a:prstGeom>
        </p:spPr>
      </p:pic>
      <p:sp>
        <p:nvSpPr>
          <p:cNvPr id="87" name="矩形 86"/>
          <p:cNvSpPr/>
          <p:nvPr userDrawn="1"/>
        </p:nvSpPr>
        <p:spPr>
          <a:xfrm>
            <a:off x="7340" y="1638885"/>
            <a:ext cx="12379569" cy="357319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24511" y="2576961"/>
            <a:ext cx="6105378" cy="216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spc="300" dirty="0">
              <a:latin typeface="+mj-ea"/>
              <a:ea typeface="+mj-ea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926584" y="3505429"/>
            <a:ext cx="43733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ïsḻiḓê"/>
          <p:cNvGrpSpPr/>
          <p:nvPr userDrawn="1"/>
        </p:nvGrpSpPr>
        <p:grpSpPr>
          <a:xfrm>
            <a:off x="5462044" y="805098"/>
            <a:ext cx="1430312" cy="1438699"/>
            <a:chOff x="3275013" y="2886075"/>
            <a:chExt cx="1082675" cy="1089025"/>
          </a:xfrm>
        </p:grpSpPr>
        <p:sp>
          <p:nvSpPr>
            <p:cNvPr id="10" name="ïSḷíḑe"/>
            <p:cNvSpPr/>
            <p:nvPr/>
          </p:nvSpPr>
          <p:spPr bwMode="auto">
            <a:xfrm>
              <a:off x="3275013" y="2886075"/>
              <a:ext cx="1082675" cy="1089025"/>
            </a:xfrm>
            <a:prstGeom prst="ellipse">
              <a:avLst/>
            </a:pr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ṧḷîḓe"/>
            <p:cNvSpPr/>
            <p:nvPr/>
          </p:nvSpPr>
          <p:spPr bwMode="auto">
            <a:xfrm>
              <a:off x="3290888" y="2903538"/>
              <a:ext cx="1052513" cy="1058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ṧļîḓè"/>
            <p:cNvSpPr/>
            <p:nvPr/>
          </p:nvSpPr>
          <p:spPr bwMode="auto">
            <a:xfrm>
              <a:off x="3452813" y="3065463"/>
              <a:ext cx="730250" cy="733425"/>
            </a:xfrm>
            <a:prstGeom prst="ellipse">
              <a:avLst/>
            </a:pr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$ḻiḓê"/>
            <p:cNvSpPr/>
            <p:nvPr/>
          </p:nvSpPr>
          <p:spPr bwMode="auto">
            <a:xfrm>
              <a:off x="3467101" y="3078163"/>
              <a:ext cx="701675" cy="708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ŝḻîďê"/>
            <p:cNvSpPr/>
            <p:nvPr/>
          </p:nvSpPr>
          <p:spPr bwMode="auto">
            <a:xfrm>
              <a:off x="3703638" y="3214688"/>
              <a:ext cx="354013" cy="465138"/>
            </a:xfrm>
            <a:custGeom>
              <a:avLst/>
              <a:gdLst>
                <a:gd name="T0" fmla="*/ 223 w 223"/>
                <a:gd name="T1" fmla="*/ 0 h 293"/>
                <a:gd name="T2" fmla="*/ 220 w 223"/>
                <a:gd name="T3" fmla="*/ 0 h 293"/>
                <a:gd name="T4" fmla="*/ 0 w 223"/>
                <a:gd name="T5" fmla="*/ 103 h 293"/>
                <a:gd name="T6" fmla="*/ 83 w 223"/>
                <a:gd name="T7" fmla="*/ 115 h 293"/>
                <a:gd name="T8" fmla="*/ 29 w 223"/>
                <a:gd name="T9" fmla="*/ 293 h 293"/>
                <a:gd name="T10" fmla="*/ 223 w 223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293">
                  <a:moveTo>
                    <a:pt x="223" y="0"/>
                  </a:moveTo>
                  <a:lnTo>
                    <a:pt x="220" y="0"/>
                  </a:lnTo>
                  <a:lnTo>
                    <a:pt x="0" y="103"/>
                  </a:lnTo>
                  <a:lnTo>
                    <a:pt x="83" y="115"/>
                  </a:lnTo>
                  <a:lnTo>
                    <a:pt x="29" y="29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$ḻíďê"/>
            <p:cNvSpPr/>
            <p:nvPr/>
          </p:nvSpPr>
          <p:spPr bwMode="auto">
            <a:xfrm>
              <a:off x="3681413" y="3171825"/>
              <a:ext cx="153988" cy="142875"/>
            </a:xfrm>
            <a:custGeom>
              <a:avLst/>
              <a:gdLst>
                <a:gd name="T0" fmla="*/ 25 w 47"/>
                <a:gd name="T1" fmla="*/ 0 h 43"/>
                <a:gd name="T2" fmla="*/ 22 w 47"/>
                <a:gd name="T3" fmla="*/ 20 h 43"/>
                <a:gd name="T4" fmla="*/ 0 w 47"/>
                <a:gd name="T5" fmla="*/ 23 h 43"/>
                <a:gd name="T6" fmla="*/ 22 w 47"/>
                <a:gd name="T7" fmla="*/ 27 h 43"/>
                <a:gd name="T8" fmla="*/ 24 w 47"/>
                <a:gd name="T9" fmla="*/ 43 h 43"/>
                <a:gd name="T10" fmla="*/ 28 w 47"/>
                <a:gd name="T11" fmla="*/ 27 h 43"/>
                <a:gd name="T12" fmla="*/ 47 w 47"/>
                <a:gd name="T13" fmla="*/ 24 h 43"/>
                <a:gd name="T14" fmla="*/ 29 w 47"/>
                <a:gd name="T15" fmla="*/ 20 h 43"/>
                <a:gd name="T16" fmla="*/ 25 w 47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3">
                  <a:moveTo>
                    <a:pt x="25" y="0"/>
                  </a:moveTo>
                  <a:cubicBezTo>
                    <a:pt x="25" y="0"/>
                    <a:pt x="21" y="18"/>
                    <a:pt x="22" y="20"/>
                  </a:cubicBezTo>
                  <a:cubicBezTo>
                    <a:pt x="22" y="20"/>
                    <a:pt x="5" y="21"/>
                    <a:pt x="0" y="23"/>
                  </a:cubicBezTo>
                  <a:cubicBezTo>
                    <a:pt x="0" y="23"/>
                    <a:pt x="5" y="26"/>
                    <a:pt x="22" y="27"/>
                  </a:cubicBezTo>
                  <a:cubicBezTo>
                    <a:pt x="22" y="27"/>
                    <a:pt x="22" y="38"/>
                    <a:pt x="24" y="43"/>
                  </a:cubicBezTo>
                  <a:cubicBezTo>
                    <a:pt x="24" y="43"/>
                    <a:pt x="26" y="43"/>
                    <a:pt x="28" y="27"/>
                  </a:cubicBezTo>
                  <a:cubicBezTo>
                    <a:pt x="28" y="27"/>
                    <a:pt x="41" y="27"/>
                    <a:pt x="47" y="24"/>
                  </a:cubicBezTo>
                  <a:cubicBezTo>
                    <a:pt x="47" y="24"/>
                    <a:pt x="36" y="20"/>
                    <a:pt x="29" y="20"/>
                  </a:cubicBezTo>
                  <a:cubicBezTo>
                    <a:pt x="29" y="20"/>
                    <a:pt x="27" y="4"/>
                    <a:pt x="25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śḻîdé"/>
            <p:cNvSpPr/>
            <p:nvPr/>
          </p:nvSpPr>
          <p:spPr bwMode="auto">
            <a:xfrm>
              <a:off x="3532188" y="3271838"/>
              <a:ext cx="198438" cy="298450"/>
            </a:xfrm>
            <a:custGeom>
              <a:avLst/>
              <a:gdLst>
                <a:gd name="T0" fmla="*/ 60 w 60"/>
                <a:gd name="T1" fmla="*/ 0 h 90"/>
                <a:gd name="T2" fmla="*/ 0 w 60"/>
                <a:gd name="T3" fmla="*/ 46 h 90"/>
                <a:gd name="T4" fmla="*/ 19 w 60"/>
                <a:gd name="T5" fmla="*/ 77 h 90"/>
                <a:gd name="T6" fmla="*/ 59 w 60"/>
                <a:gd name="T7" fmla="*/ 90 h 90"/>
                <a:gd name="T8" fmla="*/ 33 w 60"/>
                <a:gd name="T9" fmla="*/ 50 h 90"/>
                <a:gd name="T10" fmla="*/ 60 w 60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90">
                  <a:moveTo>
                    <a:pt x="60" y="0"/>
                  </a:moveTo>
                  <a:cubicBezTo>
                    <a:pt x="60" y="0"/>
                    <a:pt x="2" y="6"/>
                    <a:pt x="0" y="46"/>
                  </a:cubicBezTo>
                  <a:cubicBezTo>
                    <a:pt x="0" y="46"/>
                    <a:pt x="0" y="63"/>
                    <a:pt x="19" y="77"/>
                  </a:cubicBezTo>
                  <a:cubicBezTo>
                    <a:pt x="19" y="77"/>
                    <a:pt x="41" y="90"/>
                    <a:pt x="59" y="90"/>
                  </a:cubicBezTo>
                  <a:cubicBezTo>
                    <a:pt x="59" y="90"/>
                    <a:pt x="36" y="75"/>
                    <a:pt x="33" y="50"/>
                  </a:cubicBezTo>
                  <a:cubicBezTo>
                    <a:pt x="33" y="50"/>
                    <a:pt x="28" y="16"/>
                    <a:pt x="60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ṩ1îḍè"/>
            <p:cNvSpPr/>
            <p:nvPr/>
          </p:nvSpPr>
          <p:spPr bwMode="auto">
            <a:xfrm>
              <a:off x="3852863" y="3324225"/>
              <a:ext cx="214313" cy="249238"/>
            </a:xfrm>
            <a:custGeom>
              <a:avLst/>
              <a:gdLst>
                <a:gd name="T0" fmla="*/ 33 w 65"/>
                <a:gd name="T1" fmla="*/ 19 h 75"/>
                <a:gd name="T2" fmla="*/ 0 w 65"/>
                <a:gd name="T3" fmla="*/ 75 h 75"/>
                <a:gd name="T4" fmla="*/ 64 w 65"/>
                <a:gd name="T5" fmla="*/ 30 h 75"/>
                <a:gd name="T6" fmla="*/ 46 w 65"/>
                <a:gd name="T7" fmla="*/ 0 h 75"/>
                <a:gd name="T8" fmla="*/ 33 w 65"/>
                <a:gd name="T9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75">
                  <a:moveTo>
                    <a:pt x="33" y="19"/>
                  </a:moveTo>
                  <a:cubicBezTo>
                    <a:pt x="33" y="19"/>
                    <a:pt x="42" y="58"/>
                    <a:pt x="0" y="75"/>
                  </a:cubicBezTo>
                  <a:cubicBezTo>
                    <a:pt x="0" y="75"/>
                    <a:pt x="54" y="74"/>
                    <a:pt x="64" y="30"/>
                  </a:cubicBezTo>
                  <a:cubicBezTo>
                    <a:pt x="64" y="30"/>
                    <a:pt x="65" y="11"/>
                    <a:pt x="46" y="0"/>
                  </a:cubicBezTo>
                  <a:lnTo>
                    <a:pt x="33" y="19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ṡḷiḓè"/>
            <p:cNvSpPr/>
            <p:nvPr/>
          </p:nvSpPr>
          <p:spPr bwMode="auto">
            <a:xfrm>
              <a:off x="3535363" y="3467100"/>
              <a:ext cx="217488" cy="26988"/>
            </a:xfrm>
            <a:custGeom>
              <a:avLst/>
              <a:gdLst>
                <a:gd name="T0" fmla="*/ 2 w 137"/>
                <a:gd name="T1" fmla="*/ 0 h 17"/>
                <a:gd name="T2" fmla="*/ 137 w 137"/>
                <a:gd name="T3" fmla="*/ 0 h 17"/>
                <a:gd name="T4" fmla="*/ 133 w 137"/>
                <a:gd name="T5" fmla="*/ 15 h 17"/>
                <a:gd name="T6" fmla="*/ 0 w 137"/>
                <a:gd name="T7" fmla="*/ 17 h 17"/>
                <a:gd name="T8" fmla="*/ 2 w 13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7">
                  <a:moveTo>
                    <a:pt x="2" y="0"/>
                  </a:moveTo>
                  <a:lnTo>
                    <a:pt x="137" y="0"/>
                  </a:lnTo>
                  <a:lnTo>
                    <a:pt x="133" y="15"/>
                  </a:lnTo>
                  <a:lnTo>
                    <a:pt x="0" y="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ŝlïďê"/>
            <p:cNvSpPr/>
            <p:nvPr/>
          </p:nvSpPr>
          <p:spPr bwMode="auto">
            <a:xfrm>
              <a:off x="3525838" y="3517900"/>
              <a:ext cx="217488" cy="25400"/>
            </a:xfrm>
            <a:custGeom>
              <a:avLst/>
              <a:gdLst>
                <a:gd name="T0" fmla="*/ 4 w 137"/>
                <a:gd name="T1" fmla="*/ 2 h 16"/>
                <a:gd name="T2" fmla="*/ 137 w 137"/>
                <a:gd name="T3" fmla="*/ 0 h 16"/>
                <a:gd name="T4" fmla="*/ 133 w 137"/>
                <a:gd name="T5" fmla="*/ 16 h 16"/>
                <a:gd name="T6" fmla="*/ 0 w 137"/>
                <a:gd name="T7" fmla="*/ 16 h 16"/>
                <a:gd name="T8" fmla="*/ 4 w 137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">
                  <a:moveTo>
                    <a:pt x="4" y="2"/>
                  </a:moveTo>
                  <a:lnTo>
                    <a:pt x="137" y="0"/>
                  </a:lnTo>
                  <a:lnTo>
                    <a:pt x="133" y="16"/>
                  </a:lnTo>
                  <a:lnTo>
                    <a:pt x="0" y="16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şḻïḋé"/>
            <p:cNvSpPr/>
            <p:nvPr/>
          </p:nvSpPr>
          <p:spPr bwMode="auto">
            <a:xfrm>
              <a:off x="3884613" y="3463925"/>
              <a:ext cx="176213" cy="30163"/>
            </a:xfrm>
            <a:custGeom>
              <a:avLst/>
              <a:gdLst>
                <a:gd name="T0" fmla="*/ 11 w 111"/>
                <a:gd name="T1" fmla="*/ 0 h 19"/>
                <a:gd name="T2" fmla="*/ 104 w 111"/>
                <a:gd name="T3" fmla="*/ 4 h 19"/>
                <a:gd name="T4" fmla="*/ 111 w 111"/>
                <a:gd name="T5" fmla="*/ 19 h 19"/>
                <a:gd name="T6" fmla="*/ 0 w 111"/>
                <a:gd name="T7" fmla="*/ 19 h 19"/>
                <a:gd name="T8" fmla="*/ 11 w 11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9">
                  <a:moveTo>
                    <a:pt x="11" y="0"/>
                  </a:moveTo>
                  <a:lnTo>
                    <a:pt x="104" y="4"/>
                  </a:lnTo>
                  <a:lnTo>
                    <a:pt x="111" y="19"/>
                  </a:lnTo>
                  <a:lnTo>
                    <a:pt x="0" y="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şḻïḓè"/>
            <p:cNvSpPr/>
            <p:nvPr/>
          </p:nvSpPr>
          <p:spPr bwMode="auto">
            <a:xfrm>
              <a:off x="3849688" y="3517900"/>
              <a:ext cx="223838" cy="28575"/>
            </a:xfrm>
            <a:custGeom>
              <a:avLst/>
              <a:gdLst>
                <a:gd name="T0" fmla="*/ 10 w 141"/>
                <a:gd name="T1" fmla="*/ 0 h 18"/>
                <a:gd name="T2" fmla="*/ 133 w 141"/>
                <a:gd name="T3" fmla="*/ 0 h 18"/>
                <a:gd name="T4" fmla="*/ 141 w 141"/>
                <a:gd name="T5" fmla="*/ 18 h 18"/>
                <a:gd name="T6" fmla="*/ 0 w 141"/>
                <a:gd name="T7" fmla="*/ 18 h 18"/>
                <a:gd name="T8" fmla="*/ 10 w 14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8">
                  <a:moveTo>
                    <a:pt x="10" y="0"/>
                  </a:moveTo>
                  <a:lnTo>
                    <a:pt x="133" y="0"/>
                  </a:lnTo>
                  <a:lnTo>
                    <a:pt x="141" y="18"/>
                  </a:lnTo>
                  <a:lnTo>
                    <a:pt x="0" y="1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ṧ1íḍè"/>
            <p:cNvSpPr/>
            <p:nvPr/>
          </p:nvSpPr>
          <p:spPr bwMode="auto">
            <a:xfrm>
              <a:off x="3743326" y="3709988"/>
              <a:ext cx="17463" cy="52388"/>
            </a:xfrm>
            <a:custGeom>
              <a:avLst/>
              <a:gdLst>
                <a:gd name="T0" fmla="*/ 0 w 5"/>
                <a:gd name="T1" fmla="*/ 2 h 16"/>
                <a:gd name="T2" fmla="*/ 4 w 5"/>
                <a:gd name="T3" fmla="*/ 0 h 16"/>
                <a:gd name="T4" fmla="*/ 4 w 5"/>
                <a:gd name="T5" fmla="*/ 14 h 16"/>
                <a:gd name="T6" fmla="*/ 4 w 5"/>
                <a:gd name="T7" fmla="*/ 15 h 16"/>
                <a:gd name="T8" fmla="*/ 4 w 5"/>
                <a:gd name="T9" fmla="*/ 15 h 16"/>
                <a:gd name="T10" fmla="*/ 5 w 5"/>
                <a:gd name="T11" fmla="*/ 16 h 16"/>
                <a:gd name="T12" fmla="*/ 5 w 5"/>
                <a:gd name="T13" fmla="*/ 16 h 16"/>
                <a:gd name="T14" fmla="*/ 5 w 5"/>
                <a:gd name="T15" fmla="*/ 16 h 16"/>
                <a:gd name="T16" fmla="*/ 0 w 5"/>
                <a:gd name="T17" fmla="*/ 16 h 16"/>
                <a:gd name="T18" fmla="*/ 0 w 5"/>
                <a:gd name="T19" fmla="*/ 16 h 16"/>
                <a:gd name="T20" fmla="*/ 0 w 5"/>
                <a:gd name="T21" fmla="*/ 16 h 16"/>
                <a:gd name="T22" fmla="*/ 1 w 5"/>
                <a:gd name="T23" fmla="*/ 15 h 16"/>
                <a:gd name="T24" fmla="*/ 1 w 5"/>
                <a:gd name="T25" fmla="*/ 15 h 16"/>
                <a:gd name="T26" fmla="*/ 2 w 5"/>
                <a:gd name="T27" fmla="*/ 15 h 16"/>
                <a:gd name="T28" fmla="*/ 2 w 5"/>
                <a:gd name="T29" fmla="*/ 14 h 16"/>
                <a:gd name="T30" fmla="*/ 2 w 5"/>
                <a:gd name="T31" fmla="*/ 4 h 16"/>
                <a:gd name="T32" fmla="*/ 2 w 5"/>
                <a:gd name="T33" fmla="*/ 3 h 16"/>
                <a:gd name="T34" fmla="*/ 1 w 5"/>
                <a:gd name="T35" fmla="*/ 2 h 16"/>
                <a:gd name="T36" fmla="*/ 1 w 5"/>
                <a:gd name="T37" fmla="*/ 2 h 16"/>
                <a:gd name="T38" fmla="*/ 0 w 5"/>
                <a:gd name="T39" fmla="*/ 2 h 16"/>
                <a:gd name="T40" fmla="*/ 0 w 5"/>
                <a:gd name="T41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" h="16">
                  <a:moveTo>
                    <a:pt x="0" y="2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6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5"/>
                  </a:cubicBezTo>
                  <a:cubicBezTo>
                    <a:pt x="2" y="15"/>
                    <a:pt x="2" y="14"/>
                    <a:pt x="2" y="1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ŝlíḓé"/>
            <p:cNvSpPr/>
            <p:nvPr/>
          </p:nvSpPr>
          <p:spPr bwMode="auto">
            <a:xfrm>
              <a:off x="3776663" y="3709988"/>
              <a:ext cx="30163" cy="52388"/>
            </a:xfrm>
            <a:custGeom>
              <a:avLst/>
              <a:gdLst>
                <a:gd name="T0" fmla="*/ 6 w 9"/>
                <a:gd name="T1" fmla="*/ 10 h 16"/>
                <a:gd name="T2" fmla="*/ 5 w 9"/>
                <a:gd name="T3" fmla="*/ 10 h 16"/>
                <a:gd name="T4" fmla="*/ 4 w 9"/>
                <a:gd name="T5" fmla="*/ 10 h 16"/>
                <a:gd name="T6" fmla="*/ 2 w 9"/>
                <a:gd name="T7" fmla="*/ 10 h 16"/>
                <a:gd name="T8" fmla="*/ 1 w 9"/>
                <a:gd name="T9" fmla="*/ 9 h 16"/>
                <a:gd name="T10" fmla="*/ 1 w 9"/>
                <a:gd name="T11" fmla="*/ 9 h 16"/>
                <a:gd name="T12" fmla="*/ 0 w 9"/>
                <a:gd name="T13" fmla="*/ 7 h 16"/>
                <a:gd name="T14" fmla="*/ 0 w 9"/>
                <a:gd name="T15" fmla="*/ 5 h 16"/>
                <a:gd name="T16" fmla="*/ 0 w 9"/>
                <a:gd name="T17" fmla="*/ 3 h 16"/>
                <a:gd name="T18" fmla="*/ 1 w 9"/>
                <a:gd name="T19" fmla="*/ 2 h 16"/>
                <a:gd name="T20" fmla="*/ 2 w 9"/>
                <a:gd name="T21" fmla="*/ 1 h 16"/>
                <a:gd name="T22" fmla="*/ 3 w 9"/>
                <a:gd name="T23" fmla="*/ 1 h 16"/>
                <a:gd name="T24" fmla="*/ 4 w 9"/>
                <a:gd name="T25" fmla="*/ 0 h 16"/>
                <a:gd name="T26" fmla="*/ 6 w 9"/>
                <a:gd name="T27" fmla="*/ 1 h 16"/>
                <a:gd name="T28" fmla="*/ 7 w 9"/>
                <a:gd name="T29" fmla="*/ 1 h 16"/>
                <a:gd name="T30" fmla="*/ 8 w 9"/>
                <a:gd name="T31" fmla="*/ 2 h 16"/>
                <a:gd name="T32" fmla="*/ 9 w 9"/>
                <a:gd name="T33" fmla="*/ 4 h 16"/>
                <a:gd name="T34" fmla="*/ 9 w 9"/>
                <a:gd name="T35" fmla="*/ 5 h 16"/>
                <a:gd name="T36" fmla="*/ 9 w 9"/>
                <a:gd name="T37" fmla="*/ 7 h 16"/>
                <a:gd name="T38" fmla="*/ 9 w 9"/>
                <a:gd name="T39" fmla="*/ 8 h 16"/>
                <a:gd name="T40" fmla="*/ 9 w 9"/>
                <a:gd name="T41" fmla="*/ 10 h 16"/>
                <a:gd name="T42" fmla="*/ 8 w 9"/>
                <a:gd name="T43" fmla="*/ 11 h 16"/>
                <a:gd name="T44" fmla="*/ 8 w 9"/>
                <a:gd name="T45" fmla="*/ 12 h 16"/>
                <a:gd name="T46" fmla="*/ 7 w 9"/>
                <a:gd name="T47" fmla="*/ 13 h 16"/>
                <a:gd name="T48" fmla="*/ 6 w 9"/>
                <a:gd name="T49" fmla="*/ 14 h 16"/>
                <a:gd name="T50" fmla="*/ 5 w 9"/>
                <a:gd name="T51" fmla="*/ 15 h 16"/>
                <a:gd name="T52" fmla="*/ 3 w 9"/>
                <a:gd name="T53" fmla="*/ 15 h 16"/>
                <a:gd name="T54" fmla="*/ 2 w 9"/>
                <a:gd name="T55" fmla="*/ 16 h 16"/>
                <a:gd name="T56" fmla="*/ 1 w 9"/>
                <a:gd name="T57" fmla="*/ 16 h 16"/>
                <a:gd name="T58" fmla="*/ 0 w 9"/>
                <a:gd name="T59" fmla="*/ 16 h 16"/>
                <a:gd name="T60" fmla="*/ 0 w 9"/>
                <a:gd name="T61" fmla="*/ 16 h 16"/>
                <a:gd name="T62" fmla="*/ 1 w 9"/>
                <a:gd name="T63" fmla="*/ 16 h 16"/>
                <a:gd name="T64" fmla="*/ 1 w 9"/>
                <a:gd name="T65" fmla="*/ 15 h 16"/>
                <a:gd name="T66" fmla="*/ 2 w 9"/>
                <a:gd name="T67" fmla="*/ 15 h 16"/>
                <a:gd name="T68" fmla="*/ 3 w 9"/>
                <a:gd name="T69" fmla="*/ 15 h 16"/>
                <a:gd name="T70" fmla="*/ 4 w 9"/>
                <a:gd name="T71" fmla="*/ 14 h 16"/>
                <a:gd name="T72" fmla="*/ 5 w 9"/>
                <a:gd name="T73" fmla="*/ 13 h 16"/>
                <a:gd name="T74" fmla="*/ 6 w 9"/>
                <a:gd name="T75" fmla="*/ 12 h 16"/>
                <a:gd name="T76" fmla="*/ 6 w 9"/>
                <a:gd name="T77" fmla="*/ 11 h 16"/>
                <a:gd name="T78" fmla="*/ 7 w 9"/>
                <a:gd name="T79" fmla="*/ 9 h 16"/>
                <a:gd name="T80" fmla="*/ 6 w 9"/>
                <a:gd name="T81" fmla="*/ 10 h 16"/>
                <a:gd name="T82" fmla="*/ 2 w 9"/>
                <a:gd name="T83" fmla="*/ 5 h 16"/>
                <a:gd name="T84" fmla="*/ 2 w 9"/>
                <a:gd name="T85" fmla="*/ 7 h 16"/>
                <a:gd name="T86" fmla="*/ 2 w 9"/>
                <a:gd name="T87" fmla="*/ 8 h 16"/>
                <a:gd name="T88" fmla="*/ 3 w 9"/>
                <a:gd name="T89" fmla="*/ 9 h 16"/>
                <a:gd name="T90" fmla="*/ 4 w 9"/>
                <a:gd name="T91" fmla="*/ 9 h 16"/>
                <a:gd name="T92" fmla="*/ 5 w 9"/>
                <a:gd name="T93" fmla="*/ 9 h 16"/>
                <a:gd name="T94" fmla="*/ 6 w 9"/>
                <a:gd name="T95" fmla="*/ 9 h 16"/>
                <a:gd name="T96" fmla="*/ 7 w 9"/>
                <a:gd name="T97" fmla="*/ 9 h 16"/>
                <a:gd name="T98" fmla="*/ 7 w 9"/>
                <a:gd name="T99" fmla="*/ 8 h 16"/>
                <a:gd name="T100" fmla="*/ 7 w 9"/>
                <a:gd name="T101" fmla="*/ 7 h 16"/>
                <a:gd name="T102" fmla="*/ 7 w 9"/>
                <a:gd name="T103" fmla="*/ 5 h 16"/>
                <a:gd name="T104" fmla="*/ 7 w 9"/>
                <a:gd name="T105" fmla="*/ 4 h 16"/>
                <a:gd name="T106" fmla="*/ 7 w 9"/>
                <a:gd name="T107" fmla="*/ 3 h 16"/>
                <a:gd name="T108" fmla="*/ 6 w 9"/>
                <a:gd name="T109" fmla="*/ 2 h 16"/>
                <a:gd name="T110" fmla="*/ 5 w 9"/>
                <a:gd name="T111" fmla="*/ 1 h 16"/>
                <a:gd name="T112" fmla="*/ 4 w 9"/>
                <a:gd name="T113" fmla="*/ 1 h 16"/>
                <a:gd name="T114" fmla="*/ 3 w 9"/>
                <a:gd name="T115" fmla="*/ 1 h 16"/>
                <a:gd name="T116" fmla="*/ 2 w 9"/>
                <a:gd name="T117" fmla="*/ 2 h 16"/>
                <a:gd name="T118" fmla="*/ 2 w 9"/>
                <a:gd name="T119" fmla="*/ 3 h 16"/>
                <a:gd name="T120" fmla="*/ 2 w 9"/>
                <a:gd name="T121" fmla="*/ 4 h 16"/>
                <a:gd name="T122" fmla="*/ 2 w 9"/>
                <a:gd name="T123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" h="16">
                  <a:moveTo>
                    <a:pt x="6" y="10"/>
                  </a:moveTo>
                  <a:cubicBezTo>
                    <a:pt x="6" y="10"/>
                    <a:pt x="6" y="10"/>
                    <a:pt x="5" y="10"/>
                  </a:cubicBezTo>
                  <a:cubicBezTo>
                    <a:pt x="5" y="10"/>
                    <a:pt x="4" y="10"/>
                    <a:pt x="4" y="10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2" y="10"/>
                    <a:pt x="2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9" y="3"/>
                    <a:pt x="9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9"/>
                    <a:pt x="9" y="9"/>
                    <a:pt x="9" y="10"/>
                  </a:cubicBezTo>
                  <a:cubicBezTo>
                    <a:pt x="9" y="10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7" y="13"/>
                    <a:pt x="7" y="13"/>
                  </a:cubicBezTo>
                  <a:cubicBezTo>
                    <a:pt x="7" y="13"/>
                    <a:pt x="6" y="14"/>
                    <a:pt x="6" y="14"/>
                  </a:cubicBezTo>
                  <a:cubicBezTo>
                    <a:pt x="5" y="14"/>
                    <a:pt x="5" y="15"/>
                    <a:pt x="5" y="15"/>
                  </a:cubicBezTo>
                  <a:cubicBezTo>
                    <a:pt x="4" y="15"/>
                    <a:pt x="4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3" y="15"/>
                    <a:pt x="3" y="15"/>
                  </a:cubicBezTo>
                  <a:cubicBezTo>
                    <a:pt x="3" y="15"/>
                    <a:pt x="4" y="14"/>
                    <a:pt x="4" y="14"/>
                  </a:cubicBezTo>
                  <a:cubicBezTo>
                    <a:pt x="4" y="14"/>
                    <a:pt x="5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10"/>
                    <a:pt x="6" y="10"/>
                  </a:cubicBezTo>
                  <a:close/>
                  <a:moveTo>
                    <a:pt x="2" y="5"/>
                  </a:move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3" y="9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6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ṡľîde"/>
            <p:cNvSpPr/>
            <p:nvPr/>
          </p:nvSpPr>
          <p:spPr bwMode="auto">
            <a:xfrm>
              <a:off x="3816351" y="3709988"/>
              <a:ext cx="30163" cy="52388"/>
            </a:xfrm>
            <a:custGeom>
              <a:avLst/>
              <a:gdLst>
                <a:gd name="T0" fmla="*/ 4 w 9"/>
                <a:gd name="T1" fmla="*/ 0 h 16"/>
                <a:gd name="T2" fmla="*/ 9 w 9"/>
                <a:gd name="T3" fmla="*/ 0 h 16"/>
                <a:gd name="T4" fmla="*/ 8 w 9"/>
                <a:gd name="T5" fmla="*/ 2 h 16"/>
                <a:gd name="T6" fmla="*/ 4 w 9"/>
                <a:gd name="T7" fmla="*/ 2 h 16"/>
                <a:gd name="T8" fmla="*/ 3 w 9"/>
                <a:gd name="T9" fmla="*/ 4 h 16"/>
                <a:gd name="T10" fmla="*/ 4 w 9"/>
                <a:gd name="T11" fmla="*/ 5 h 16"/>
                <a:gd name="T12" fmla="*/ 5 w 9"/>
                <a:gd name="T13" fmla="*/ 5 h 16"/>
                <a:gd name="T14" fmla="*/ 6 w 9"/>
                <a:gd name="T15" fmla="*/ 6 h 16"/>
                <a:gd name="T16" fmla="*/ 7 w 9"/>
                <a:gd name="T17" fmla="*/ 7 h 16"/>
                <a:gd name="T18" fmla="*/ 8 w 9"/>
                <a:gd name="T19" fmla="*/ 8 h 16"/>
                <a:gd name="T20" fmla="*/ 9 w 9"/>
                <a:gd name="T21" fmla="*/ 9 h 16"/>
                <a:gd name="T22" fmla="*/ 9 w 9"/>
                <a:gd name="T23" fmla="*/ 10 h 16"/>
                <a:gd name="T24" fmla="*/ 8 w 9"/>
                <a:gd name="T25" fmla="*/ 12 h 16"/>
                <a:gd name="T26" fmla="*/ 8 w 9"/>
                <a:gd name="T27" fmla="*/ 13 h 16"/>
                <a:gd name="T28" fmla="*/ 7 w 9"/>
                <a:gd name="T29" fmla="*/ 14 h 16"/>
                <a:gd name="T30" fmla="*/ 6 w 9"/>
                <a:gd name="T31" fmla="*/ 15 h 16"/>
                <a:gd name="T32" fmla="*/ 5 w 9"/>
                <a:gd name="T33" fmla="*/ 16 h 16"/>
                <a:gd name="T34" fmla="*/ 3 w 9"/>
                <a:gd name="T35" fmla="*/ 16 h 16"/>
                <a:gd name="T36" fmla="*/ 2 w 9"/>
                <a:gd name="T37" fmla="*/ 16 h 16"/>
                <a:gd name="T38" fmla="*/ 1 w 9"/>
                <a:gd name="T39" fmla="*/ 16 h 16"/>
                <a:gd name="T40" fmla="*/ 1 w 9"/>
                <a:gd name="T41" fmla="*/ 15 h 16"/>
                <a:gd name="T42" fmla="*/ 0 w 9"/>
                <a:gd name="T43" fmla="*/ 15 h 16"/>
                <a:gd name="T44" fmla="*/ 0 w 9"/>
                <a:gd name="T45" fmla="*/ 14 h 16"/>
                <a:gd name="T46" fmla="*/ 1 w 9"/>
                <a:gd name="T47" fmla="*/ 14 h 16"/>
                <a:gd name="T48" fmla="*/ 1 w 9"/>
                <a:gd name="T49" fmla="*/ 14 h 16"/>
                <a:gd name="T50" fmla="*/ 1 w 9"/>
                <a:gd name="T51" fmla="*/ 14 h 16"/>
                <a:gd name="T52" fmla="*/ 2 w 9"/>
                <a:gd name="T53" fmla="*/ 14 h 16"/>
                <a:gd name="T54" fmla="*/ 3 w 9"/>
                <a:gd name="T55" fmla="*/ 15 h 16"/>
                <a:gd name="T56" fmla="*/ 4 w 9"/>
                <a:gd name="T57" fmla="*/ 15 h 16"/>
                <a:gd name="T58" fmla="*/ 5 w 9"/>
                <a:gd name="T59" fmla="*/ 15 h 16"/>
                <a:gd name="T60" fmla="*/ 6 w 9"/>
                <a:gd name="T61" fmla="*/ 14 h 16"/>
                <a:gd name="T62" fmla="*/ 7 w 9"/>
                <a:gd name="T63" fmla="*/ 13 h 16"/>
                <a:gd name="T64" fmla="*/ 7 w 9"/>
                <a:gd name="T65" fmla="*/ 12 h 16"/>
                <a:gd name="T66" fmla="*/ 7 w 9"/>
                <a:gd name="T67" fmla="*/ 11 h 16"/>
                <a:gd name="T68" fmla="*/ 7 w 9"/>
                <a:gd name="T69" fmla="*/ 9 h 16"/>
                <a:gd name="T70" fmla="*/ 6 w 9"/>
                <a:gd name="T71" fmla="*/ 8 h 16"/>
                <a:gd name="T72" fmla="*/ 5 w 9"/>
                <a:gd name="T73" fmla="*/ 7 h 16"/>
                <a:gd name="T74" fmla="*/ 4 w 9"/>
                <a:gd name="T75" fmla="*/ 7 h 16"/>
                <a:gd name="T76" fmla="*/ 3 w 9"/>
                <a:gd name="T77" fmla="*/ 6 h 16"/>
                <a:gd name="T78" fmla="*/ 2 w 9"/>
                <a:gd name="T79" fmla="*/ 6 h 16"/>
                <a:gd name="T80" fmla="*/ 1 w 9"/>
                <a:gd name="T81" fmla="*/ 6 h 16"/>
                <a:gd name="T82" fmla="*/ 1 w 9"/>
                <a:gd name="T83" fmla="*/ 6 h 16"/>
                <a:gd name="T84" fmla="*/ 1 w 9"/>
                <a:gd name="T85" fmla="*/ 5 h 16"/>
                <a:gd name="T86" fmla="*/ 4 w 9"/>
                <a:gd name="T8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" h="16">
                  <a:moveTo>
                    <a:pt x="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9" y="9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8" y="13"/>
                    <a:pt x="8" y="14"/>
                    <a:pt x="7" y="14"/>
                  </a:cubicBezTo>
                  <a:cubicBezTo>
                    <a:pt x="7" y="14"/>
                    <a:pt x="7" y="15"/>
                    <a:pt x="6" y="15"/>
                  </a:cubicBezTo>
                  <a:cubicBezTo>
                    <a:pt x="6" y="15"/>
                    <a:pt x="5" y="15"/>
                    <a:pt x="5" y="16"/>
                  </a:cubicBezTo>
                  <a:cubicBezTo>
                    <a:pt x="4" y="16"/>
                    <a:pt x="4" y="16"/>
                    <a:pt x="3" y="16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4" y="15"/>
                    <a:pt x="5" y="15"/>
                    <a:pt x="5" y="15"/>
                  </a:cubicBezTo>
                  <a:cubicBezTo>
                    <a:pt x="5" y="15"/>
                    <a:pt x="5" y="15"/>
                    <a:pt x="6" y="14"/>
                  </a:cubicBezTo>
                  <a:cubicBezTo>
                    <a:pt x="6" y="14"/>
                    <a:pt x="7" y="14"/>
                    <a:pt x="7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cubicBezTo>
                    <a:pt x="6" y="8"/>
                    <a:pt x="5" y="7"/>
                    <a:pt x="5" y="7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şliḑe"/>
            <p:cNvSpPr/>
            <p:nvPr/>
          </p:nvSpPr>
          <p:spPr bwMode="auto">
            <a:xfrm>
              <a:off x="3856038" y="3709988"/>
              <a:ext cx="33338" cy="52388"/>
            </a:xfrm>
            <a:custGeom>
              <a:avLst/>
              <a:gdLst>
                <a:gd name="T0" fmla="*/ 0 w 10"/>
                <a:gd name="T1" fmla="*/ 16 h 16"/>
                <a:gd name="T2" fmla="*/ 0 w 10"/>
                <a:gd name="T3" fmla="*/ 16 h 16"/>
                <a:gd name="T4" fmla="*/ 2 w 10"/>
                <a:gd name="T5" fmla="*/ 14 h 16"/>
                <a:gd name="T6" fmla="*/ 4 w 10"/>
                <a:gd name="T7" fmla="*/ 12 h 16"/>
                <a:gd name="T8" fmla="*/ 5 w 10"/>
                <a:gd name="T9" fmla="*/ 10 h 16"/>
                <a:gd name="T10" fmla="*/ 6 w 10"/>
                <a:gd name="T11" fmla="*/ 9 h 16"/>
                <a:gd name="T12" fmla="*/ 7 w 10"/>
                <a:gd name="T13" fmla="*/ 8 h 16"/>
                <a:gd name="T14" fmla="*/ 7 w 10"/>
                <a:gd name="T15" fmla="*/ 7 h 16"/>
                <a:gd name="T16" fmla="*/ 7 w 10"/>
                <a:gd name="T17" fmla="*/ 6 h 16"/>
                <a:gd name="T18" fmla="*/ 7 w 10"/>
                <a:gd name="T19" fmla="*/ 4 h 16"/>
                <a:gd name="T20" fmla="*/ 6 w 10"/>
                <a:gd name="T21" fmla="*/ 3 h 16"/>
                <a:gd name="T22" fmla="*/ 5 w 10"/>
                <a:gd name="T23" fmla="*/ 2 h 16"/>
                <a:gd name="T24" fmla="*/ 4 w 10"/>
                <a:gd name="T25" fmla="*/ 2 h 16"/>
                <a:gd name="T26" fmla="*/ 3 w 10"/>
                <a:gd name="T27" fmla="*/ 2 h 16"/>
                <a:gd name="T28" fmla="*/ 2 w 10"/>
                <a:gd name="T29" fmla="*/ 3 h 16"/>
                <a:gd name="T30" fmla="*/ 1 w 10"/>
                <a:gd name="T31" fmla="*/ 3 h 16"/>
                <a:gd name="T32" fmla="*/ 1 w 10"/>
                <a:gd name="T33" fmla="*/ 4 h 16"/>
                <a:gd name="T34" fmla="*/ 0 w 10"/>
                <a:gd name="T35" fmla="*/ 4 h 16"/>
                <a:gd name="T36" fmla="*/ 1 w 10"/>
                <a:gd name="T37" fmla="*/ 3 h 16"/>
                <a:gd name="T38" fmla="*/ 1 w 10"/>
                <a:gd name="T39" fmla="*/ 2 h 16"/>
                <a:gd name="T40" fmla="*/ 2 w 10"/>
                <a:gd name="T41" fmla="*/ 1 h 16"/>
                <a:gd name="T42" fmla="*/ 3 w 10"/>
                <a:gd name="T43" fmla="*/ 0 h 16"/>
                <a:gd name="T44" fmla="*/ 4 w 10"/>
                <a:gd name="T45" fmla="*/ 0 h 16"/>
                <a:gd name="T46" fmla="*/ 6 w 10"/>
                <a:gd name="T47" fmla="*/ 0 h 16"/>
                <a:gd name="T48" fmla="*/ 7 w 10"/>
                <a:gd name="T49" fmla="*/ 1 h 16"/>
                <a:gd name="T50" fmla="*/ 8 w 10"/>
                <a:gd name="T51" fmla="*/ 1 h 16"/>
                <a:gd name="T52" fmla="*/ 8 w 10"/>
                <a:gd name="T53" fmla="*/ 2 h 16"/>
                <a:gd name="T54" fmla="*/ 9 w 10"/>
                <a:gd name="T55" fmla="*/ 4 h 16"/>
                <a:gd name="T56" fmla="*/ 9 w 10"/>
                <a:gd name="T57" fmla="*/ 5 h 16"/>
                <a:gd name="T58" fmla="*/ 9 w 10"/>
                <a:gd name="T59" fmla="*/ 6 h 16"/>
                <a:gd name="T60" fmla="*/ 8 w 10"/>
                <a:gd name="T61" fmla="*/ 7 h 16"/>
                <a:gd name="T62" fmla="*/ 8 w 10"/>
                <a:gd name="T63" fmla="*/ 8 h 16"/>
                <a:gd name="T64" fmla="*/ 7 w 10"/>
                <a:gd name="T65" fmla="*/ 9 h 16"/>
                <a:gd name="T66" fmla="*/ 6 w 10"/>
                <a:gd name="T67" fmla="*/ 10 h 16"/>
                <a:gd name="T68" fmla="*/ 4 w 10"/>
                <a:gd name="T69" fmla="*/ 12 h 16"/>
                <a:gd name="T70" fmla="*/ 2 w 10"/>
                <a:gd name="T71" fmla="*/ 14 h 16"/>
                <a:gd name="T72" fmla="*/ 6 w 10"/>
                <a:gd name="T73" fmla="*/ 14 h 16"/>
                <a:gd name="T74" fmla="*/ 7 w 10"/>
                <a:gd name="T75" fmla="*/ 14 h 16"/>
                <a:gd name="T76" fmla="*/ 8 w 10"/>
                <a:gd name="T77" fmla="*/ 14 h 16"/>
                <a:gd name="T78" fmla="*/ 9 w 10"/>
                <a:gd name="T79" fmla="*/ 14 h 16"/>
                <a:gd name="T80" fmla="*/ 9 w 10"/>
                <a:gd name="T81" fmla="*/ 14 h 16"/>
                <a:gd name="T82" fmla="*/ 9 w 10"/>
                <a:gd name="T83" fmla="*/ 13 h 16"/>
                <a:gd name="T84" fmla="*/ 10 w 10"/>
                <a:gd name="T85" fmla="*/ 13 h 16"/>
                <a:gd name="T86" fmla="*/ 9 w 10"/>
                <a:gd name="T87" fmla="*/ 14 h 16"/>
                <a:gd name="T88" fmla="*/ 9 w 10"/>
                <a:gd name="T89" fmla="*/ 15 h 16"/>
                <a:gd name="T90" fmla="*/ 9 w 10"/>
                <a:gd name="T91" fmla="*/ 16 h 16"/>
                <a:gd name="T92" fmla="*/ 0 w 10"/>
                <a:gd name="T9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" h="16"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2" y="14"/>
                    <a:pt x="2" y="14"/>
                  </a:cubicBezTo>
                  <a:cubicBezTo>
                    <a:pt x="3" y="13"/>
                    <a:pt x="3" y="13"/>
                    <a:pt x="4" y="12"/>
                  </a:cubicBezTo>
                  <a:cubicBezTo>
                    <a:pt x="5" y="11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6" y="3"/>
                    <a:pt x="6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1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3"/>
                    <a:pt x="9" y="3"/>
                    <a:pt x="9" y="4"/>
                  </a:cubicBezTo>
                  <a:cubicBezTo>
                    <a:pt x="9" y="4"/>
                    <a:pt x="9" y="4"/>
                    <a:pt x="9" y="5"/>
                  </a:cubicBezTo>
                  <a:cubicBezTo>
                    <a:pt x="9" y="5"/>
                    <a:pt x="9" y="6"/>
                    <a:pt x="9" y="6"/>
                  </a:cubicBezTo>
                  <a:cubicBezTo>
                    <a:pt x="9" y="6"/>
                    <a:pt x="9" y="6"/>
                    <a:pt x="8" y="7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8" y="8"/>
                    <a:pt x="7" y="9"/>
                  </a:cubicBezTo>
                  <a:cubicBezTo>
                    <a:pt x="7" y="9"/>
                    <a:pt x="7" y="9"/>
                    <a:pt x="6" y="10"/>
                  </a:cubicBezTo>
                  <a:cubicBezTo>
                    <a:pt x="6" y="11"/>
                    <a:pt x="5" y="12"/>
                    <a:pt x="4" y="12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4"/>
                    <a:pt x="7" y="14"/>
                    <a:pt x="8" y="14"/>
                  </a:cubicBez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9" y="14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ṧlíḑè"/>
            <p:cNvSpPr/>
            <p:nvPr/>
          </p:nvSpPr>
          <p:spPr bwMode="auto">
            <a:xfrm>
              <a:off x="3367088" y="3563938"/>
              <a:ext cx="39688" cy="36513"/>
            </a:xfrm>
            <a:custGeom>
              <a:avLst/>
              <a:gdLst>
                <a:gd name="T0" fmla="*/ 10 w 12"/>
                <a:gd name="T1" fmla="*/ 1 h 11"/>
                <a:gd name="T2" fmla="*/ 10 w 12"/>
                <a:gd name="T3" fmla="*/ 1 h 11"/>
                <a:gd name="T4" fmla="*/ 10 w 12"/>
                <a:gd name="T5" fmla="*/ 0 h 11"/>
                <a:gd name="T6" fmla="*/ 11 w 12"/>
                <a:gd name="T7" fmla="*/ 1 h 11"/>
                <a:gd name="T8" fmla="*/ 12 w 12"/>
                <a:gd name="T9" fmla="*/ 5 h 11"/>
                <a:gd name="T10" fmla="*/ 12 w 12"/>
                <a:gd name="T11" fmla="*/ 7 h 11"/>
                <a:gd name="T12" fmla="*/ 12 w 12"/>
                <a:gd name="T13" fmla="*/ 8 h 11"/>
                <a:gd name="T14" fmla="*/ 11 w 12"/>
                <a:gd name="T15" fmla="*/ 9 h 11"/>
                <a:gd name="T16" fmla="*/ 10 w 12"/>
                <a:gd name="T17" fmla="*/ 9 h 11"/>
                <a:gd name="T18" fmla="*/ 9 w 12"/>
                <a:gd name="T19" fmla="*/ 9 h 11"/>
                <a:gd name="T20" fmla="*/ 8 w 12"/>
                <a:gd name="T21" fmla="*/ 8 h 11"/>
                <a:gd name="T22" fmla="*/ 7 w 12"/>
                <a:gd name="T23" fmla="*/ 8 h 11"/>
                <a:gd name="T24" fmla="*/ 8 w 12"/>
                <a:gd name="T25" fmla="*/ 9 h 11"/>
                <a:gd name="T26" fmla="*/ 7 w 12"/>
                <a:gd name="T27" fmla="*/ 10 h 11"/>
                <a:gd name="T28" fmla="*/ 7 w 12"/>
                <a:gd name="T29" fmla="*/ 11 h 11"/>
                <a:gd name="T30" fmla="*/ 6 w 12"/>
                <a:gd name="T31" fmla="*/ 11 h 11"/>
                <a:gd name="T32" fmla="*/ 4 w 12"/>
                <a:gd name="T33" fmla="*/ 11 h 11"/>
                <a:gd name="T34" fmla="*/ 3 w 12"/>
                <a:gd name="T35" fmla="*/ 11 h 11"/>
                <a:gd name="T36" fmla="*/ 2 w 12"/>
                <a:gd name="T37" fmla="*/ 10 h 11"/>
                <a:gd name="T38" fmla="*/ 2 w 12"/>
                <a:gd name="T39" fmla="*/ 9 h 11"/>
                <a:gd name="T40" fmla="*/ 0 w 12"/>
                <a:gd name="T41" fmla="*/ 4 h 11"/>
                <a:gd name="T42" fmla="*/ 0 w 12"/>
                <a:gd name="T43" fmla="*/ 4 h 11"/>
                <a:gd name="T44" fmla="*/ 1 w 12"/>
                <a:gd name="T45" fmla="*/ 4 h 11"/>
                <a:gd name="T46" fmla="*/ 1 w 12"/>
                <a:gd name="T47" fmla="*/ 4 h 11"/>
                <a:gd name="T48" fmla="*/ 1 w 12"/>
                <a:gd name="T49" fmla="*/ 5 h 11"/>
                <a:gd name="T50" fmla="*/ 2 w 12"/>
                <a:gd name="T51" fmla="*/ 5 h 11"/>
                <a:gd name="T52" fmla="*/ 10 w 12"/>
                <a:gd name="T53" fmla="*/ 2 h 11"/>
                <a:gd name="T54" fmla="*/ 10 w 12"/>
                <a:gd name="T55" fmla="*/ 2 h 11"/>
                <a:gd name="T56" fmla="*/ 10 w 12"/>
                <a:gd name="T57" fmla="*/ 1 h 11"/>
                <a:gd name="T58" fmla="*/ 6 w 12"/>
                <a:gd name="T59" fmla="*/ 4 h 11"/>
                <a:gd name="T60" fmla="*/ 2 w 12"/>
                <a:gd name="T61" fmla="*/ 6 h 11"/>
                <a:gd name="T62" fmla="*/ 2 w 12"/>
                <a:gd name="T63" fmla="*/ 6 h 11"/>
                <a:gd name="T64" fmla="*/ 1 w 12"/>
                <a:gd name="T65" fmla="*/ 7 h 11"/>
                <a:gd name="T66" fmla="*/ 2 w 12"/>
                <a:gd name="T67" fmla="*/ 8 h 11"/>
                <a:gd name="T68" fmla="*/ 3 w 12"/>
                <a:gd name="T69" fmla="*/ 9 h 11"/>
                <a:gd name="T70" fmla="*/ 4 w 12"/>
                <a:gd name="T71" fmla="*/ 10 h 11"/>
                <a:gd name="T72" fmla="*/ 5 w 12"/>
                <a:gd name="T73" fmla="*/ 10 h 11"/>
                <a:gd name="T74" fmla="*/ 6 w 12"/>
                <a:gd name="T75" fmla="*/ 9 h 11"/>
                <a:gd name="T76" fmla="*/ 7 w 12"/>
                <a:gd name="T77" fmla="*/ 8 h 11"/>
                <a:gd name="T78" fmla="*/ 7 w 12"/>
                <a:gd name="T79" fmla="*/ 7 h 11"/>
                <a:gd name="T80" fmla="*/ 6 w 12"/>
                <a:gd name="T81" fmla="*/ 4 h 11"/>
                <a:gd name="T82" fmla="*/ 12 w 12"/>
                <a:gd name="T83" fmla="*/ 5 h 11"/>
                <a:gd name="T84" fmla="*/ 11 w 12"/>
                <a:gd name="T85" fmla="*/ 4 h 11"/>
                <a:gd name="T86" fmla="*/ 11 w 12"/>
                <a:gd name="T87" fmla="*/ 3 h 11"/>
                <a:gd name="T88" fmla="*/ 10 w 12"/>
                <a:gd name="T89" fmla="*/ 3 h 11"/>
                <a:gd name="T90" fmla="*/ 7 w 12"/>
                <a:gd name="T91" fmla="*/ 4 h 11"/>
                <a:gd name="T92" fmla="*/ 7 w 12"/>
                <a:gd name="T93" fmla="*/ 6 h 11"/>
                <a:gd name="T94" fmla="*/ 8 w 12"/>
                <a:gd name="T95" fmla="*/ 7 h 11"/>
                <a:gd name="T96" fmla="*/ 9 w 12"/>
                <a:gd name="T97" fmla="*/ 8 h 11"/>
                <a:gd name="T98" fmla="*/ 10 w 12"/>
                <a:gd name="T99" fmla="*/ 8 h 11"/>
                <a:gd name="T100" fmla="*/ 11 w 12"/>
                <a:gd name="T101" fmla="*/ 7 h 11"/>
                <a:gd name="T102" fmla="*/ 12 w 12"/>
                <a:gd name="T103" fmla="*/ 6 h 11"/>
                <a:gd name="T104" fmla="*/ 12 w 12"/>
                <a:gd name="T10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" h="1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7" y="9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lose/>
                  <a:moveTo>
                    <a:pt x="6" y="4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12" y="5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sḷíḍê"/>
            <p:cNvSpPr/>
            <p:nvPr/>
          </p:nvSpPr>
          <p:spPr bwMode="auto">
            <a:xfrm>
              <a:off x="3367088" y="3563938"/>
              <a:ext cx="39688" cy="36513"/>
            </a:xfrm>
            <a:custGeom>
              <a:avLst/>
              <a:gdLst>
                <a:gd name="T0" fmla="*/ 10 w 12"/>
                <a:gd name="T1" fmla="*/ 1 h 11"/>
                <a:gd name="T2" fmla="*/ 10 w 12"/>
                <a:gd name="T3" fmla="*/ 1 h 11"/>
                <a:gd name="T4" fmla="*/ 10 w 12"/>
                <a:gd name="T5" fmla="*/ 0 h 11"/>
                <a:gd name="T6" fmla="*/ 11 w 12"/>
                <a:gd name="T7" fmla="*/ 1 h 11"/>
                <a:gd name="T8" fmla="*/ 12 w 12"/>
                <a:gd name="T9" fmla="*/ 5 h 11"/>
                <a:gd name="T10" fmla="*/ 12 w 12"/>
                <a:gd name="T11" fmla="*/ 7 h 11"/>
                <a:gd name="T12" fmla="*/ 12 w 12"/>
                <a:gd name="T13" fmla="*/ 8 h 11"/>
                <a:gd name="T14" fmla="*/ 11 w 12"/>
                <a:gd name="T15" fmla="*/ 9 h 11"/>
                <a:gd name="T16" fmla="*/ 10 w 12"/>
                <a:gd name="T17" fmla="*/ 9 h 11"/>
                <a:gd name="T18" fmla="*/ 9 w 12"/>
                <a:gd name="T19" fmla="*/ 9 h 11"/>
                <a:gd name="T20" fmla="*/ 8 w 12"/>
                <a:gd name="T21" fmla="*/ 8 h 11"/>
                <a:gd name="T22" fmla="*/ 7 w 12"/>
                <a:gd name="T23" fmla="*/ 8 h 11"/>
                <a:gd name="T24" fmla="*/ 8 w 12"/>
                <a:gd name="T25" fmla="*/ 9 h 11"/>
                <a:gd name="T26" fmla="*/ 7 w 12"/>
                <a:gd name="T27" fmla="*/ 10 h 11"/>
                <a:gd name="T28" fmla="*/ 7 w 12"/>
                <a:gd name="T29" fmla="*/ 11 h 11"/>
                <a:gd name="T30" fmla="*/ 6 w 12"/>
                <a:gd name="T31" fmla="*/ 11 h 11"/>
                <a:gd name="T32" fmla="*/ 4 w 12"/>
                <a:gd name="T33" fmla="*/ 11 h 11"/>
                <a:gd name="T34" fmla="*/ 3 w 12"/>
                <a:gd name="T35" fmla="*/ 11 h 11"/>
                <a:gd name="T36" fmla="*/ 2 w 12"/>
                <a:gd name="T37" fmla="*/ 10 h 11"/>
                <a:gd name="T38" fmla="*/ 2 w 12"/>
                <a:gd name="T39" fmla="*/ 9 h 11"/>
                <a:gd name="T40" fmla="*/ 0 w 12"/>
                <a:gd name="T41" fmla="*/ 4 h 11"/>
                <a:gd name="T42" fmla="*/ 0 w 12"/>
                <a:gd name="T43" fmla="*/ 4 h 11"/>
                <a:gd name="T44" fmla="*/ 1 w 12"/>
                <a:gd name="T45" fmla="*/ 4 h 11"/>
                <a:gd name="T46" fmla="*/ 1 w 12"/>
                <a:gd name="T47" fmla="*/ 4 h 11"/>
                <a:gd name="T48" fmla="*/ 1 w 12"/>
                <a:gd name="T49" fmla="*/ 5 h 11"/>
                <a:gd name="T50" fmla="*/ 2 w 12"/>
                <a:gd name="T51" fmla="*/ 5 h 11"/>
                <a:gd name="T52" fmla="*/ 10 w 12"/>
                <a:gd name="T53" fmla="*/ 2 h 11"/>
                <a:gd name="T54" fmla="*/ 10 w 12"/>
                <a:gd name="T55" fmla="*/ 2 h 11"/>
                <a:gd name="T56" fmla="*/ 10 w 12"/>
                <a:gd name="T57" fmla="*/ 1 h 11"/>
                <a:gd name="T58" fmla="*/ 6 w 12"/>
                <a:gd name="T59" fmla="*/ 4 h 11"/>
                <a:gd name="T60" fmla="*/ 2 w 12"/>
                <a:gd name="T61" fmla="*/ 6 h 11"/>
                <a:gd name="T62" fmla="*/ 2 w 12"/>
                <a:gd name="T63" fmla="*/ 6 h 11"/>
                <a:gd name="T64" fmla="*/ 1 w 12"/>
                <a:gd name="T65" fmla="*/ 7 h 11"/>
                <a:gd name="T66" fmla="*/ 2 w 12"/>
                <a:gd name="T67" fmla="*/ 8 h 11"/>
                <a:gd name="T68" fmla="*/ 3 w 12"/>
                <a:gd name="T69" fmla="*/ 9 h 11"/>
                <a:gd name="T70" fmla="*/ 4 w 12"/>
                <a:gd name="T71" fmla="*/ 10 h 11"/>
                <a:gd name="T72" fmla="*/ 5 w 12"/>
                <a:gd name="T73" fmla="*/ 10 h 11"/>
                <a:gd name="T74" fmla="*/ 6 w 12"/>
                <a:gd name="T75" fmla="*/ 9 h 11"/>
                <a:gd name="T76" fmla="*/ 7 w 12"/>
                <a:gd name="T77" fmla="*/ 8 h 11"/>
                <a:gd name="T78" fmla="*/ 7 w 12"/>
                <a:gd name="T79" fmla="*/ 7 h 11"/>
                <a:gd name="T80" fmla="*/ 6 w 12"/>
                <a:gd name="T81" fmla="*/ 4 h 11"/>
                <a:gd name="T82" fmla="*/ 12 w 12"/>
                <a:gd name="T83" fmla="*/ 5 h 11"/>
                <a:gd name="T84" fmla="*/ 11 w 12"/>
                <a:gd name="T85" fmla="*/ 4 h 11"/>
                <a:gd name="T86" fmla="*/ 11 w 12"/>
                <a:gd name="T87" fmla="*/ 3 h 11"/>
                <a:gd name="T88" fmla="*/ 10 w 12"/>
                <a:gd name="T89" fmla="*/ 3 h 11"/>
                <a:gd name="T90" fmla="*/ 7 w 12"/>
                <a:gd name="T91" fmla="*/ 4 h 11"/>
                <a:gd name="T92" fmla="*/ 7 w 12"/>
                <a:gd name="T93" fmla="*/ 6 h 11"/>
                <a:gd name="T94" fmla="*/ 8 w 12"/>
                <a:gd name="T95" fmla="*/ 7 h 11"/>
                <a:gd name="T96" fmla="*/ 9 w 12"/>
                <a:gd name="T97" fmla="*/ 8 h 11"/>
                <a:gd name="T98" fmla="*/ 10 w 12"/>
                <a:gd name="T99" fmla="*/ 8 h 11"/>
                <a:gd name="T100" fmla="*/ 11 w 12"/>
                <a:gd name="T101" fmla="*/ 7 h 11"/>
                <a:gd name="T102" fmla="*/ 12 w 12"/>
                <a:gd name="T103" fmla="*/ 6 h 11"/>
                <a:gd name="T104" fmla="*/ 12 w 12"/>
                <a:gd name="T10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" h="1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8" y="9"/>
                  </a:cubicBezTo>
                  <a:cubicBezTo>
                    <a:pt x="8" y="9"/>
                    <a:pt x="7" y="9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lose/>
                  <a:moveTo>
                    <a:pt x="6" y="4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12" y="5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šliďè"/>
            <p:cNvSpPr/>
            <p:nvPr/>
          </p:nvSpPr>
          <p:spPr bwMode="auto">
            <a:xfrm>
              <a:off x="3394076" y="3622675"/>
              <a:ext cx="46038" cy="44450"/>
            </a:xfrm>
            <a:custGeom>
              <a:avLst/>
              <a:gdLst>
                <a:gd name="T0" fmla="*/ 14 w 14"/>
                <a:gd name="T1" fmla="*/ 7 h 13"/>
                <a:gd name="T2" fmla="*/ 12 w 14"/>
                <a:gd name="T3" fmla="*/ 9 h 13"/>
                <a:gd name="T4" fmla="*/ 12 w 14"/>
                <a:gd name="T5" fmla="*/ 9 h 13"/>
                <a:gd name="T6" fmla="*/ 12 w 14"/>
                <a:gd name="T7" fmla="*/ 8 h 13"/>
                <a:gd name="T8" fmla="*/ 12 w 14"/>
                <a:gd name="T9" fmla="*/ 8 h 13"/>
                <a:gd name="T10" fmla="*/ 12 w 14"/>
                <a:gd name="T11" fmla="*/ 7 h 13"/>
                <a:gd name="T12" fmla="*/ 12 w 14"/>
                <a:gd name="T13" fmla="*/ 6 h 13"/>
                <a:gd name="T14" fmla="*/ 12 w 14"/>
                <a:gd name="T15" fmla="*/ 5 h 13"/>
                <a:gd name="T16" fmla="*/ 11 w 14"/>
                <a:gd name="T17" fmla="*/ 4 h 13"/>
                <a:gd name="T18" fmla="*/ 11 w 14"/>
                <a:gd name="T19" fmla="*/ 3 h 13"/>
                <a:gd name="T20" fmla="*/ 10 w 14"/>
                <a:gd name="T21" fmla="*/ 3 h 13"/>
                <a:gd name="T22" fmla="*/ 10 w 14"/>
                <a:gd name="T23" fmla="*/ 3 h 13"/>
                <a:gd name="T24" fmla="*/ 10 w 14"/>
                <a:gd name="T25" fmla="*/ 3 h 13"/>
                <a:gd name="T26" fmla="*/ 7 w 14"/>
                <a:gd name="T27" fmla="*/ 6 h 13"/>
                <a:gd name="T28" fmla="*/ 8 w 14"/>
                <a:gd name="T29" fmla="*/ 7 h 13"/>
                <a:gd name="T30" fmla="*/ 8 w 14"/>
                <a:gd name="T31" fmla="*/ 7 h 13"/>
                <a:gd name="T32" fmla="*/ 9 w 14"/>
                <a:gd name="T33" fmla="*/ 7 h 13"/>
                <a:gd name="T34" fmla="*/ 9 w 14"/>
                <a:gd name="T35" fmla="*/ 7 h 13"/>
                <a:gd name="T36" fmla="*/ 10 w 14"/>
                <a:gd name="T37" fmla="*/ 7 h 13"/>
                <a:gd name="T38" fmla="*/ 10 w 14"/>
                <a:gd name="T39" fmla="*/ 7 h 13"/>
                <a:gd name="T40" fmla="*/ 10 w 14"/>
                <a:gd name="T41" fmla="*/ 7 h 13"/>
                <a:gd name="T42" fmla="*/ 7 w 14"/>
                <a:gd name="T43" fmla="*/ 9 h 13"/>
                <a:gd name="T44" fmla="*/ 6 w 14"/>
                <a:gd name="T45" fmla="*/ 9 h 13"/>
                <a:gd name="T46" fmla="*/ 6 w 14"/>
                <a:gd name="T47" fmla="*/ 9 h 13"/>
                <a:gd name="T48" fmla="*/ 7 w 14"/>
                <a:gd name="T49" fmla="*/ 9 h 13"/>
                <a:gd name="T50" fmla="*/ 7 w 14"/>
                <a:gd name="T51" fmla="*/ 8 h 13"/>
                <a:gd name="T52" fmla="*/ 7 w 14"/>
                <a:gd name="T53" fmla="*/ 8 h 13"/>
                <a:gd name="T54" fmla="*/ 7 w 14"/>
                <a:gd name="T55" fmla="*/ 7 h 13"/>
                <a:gd name="T56" fmla="*/ 6 w 14"/>
                <a:gd name="T57" fmla="*/ 6 h 13"/>
                <a:gd name="T58" fmla="*/ 3 w 14"/>
                <a:gd name="T59" fmla="*/ 8 h 13"/>
                <a:gd name="T60" fmla="*/ 2 w 14"/>
                <a:gd name="T61" fmla="*/ 9 h 13"/>
                <a:gd name="T62" fmla="*/ 2 w 14"/>
                <a:gd name="T63" fmla="*/ 9 h 13"/>
                <a:gd name="T64" fmla="*/ 3 w 14"/>
                <a:gd name="T65" fmla="*/ 9 h 13"/>
                <a:gd name="T66" fmla="*/ 4 w 14"/>
                <a:gd name="T67" fmla="*/ 11 h 13"/>
                <a:gd name="T68" fmla="*/ 4 w 14"/>
                <a:gd name="T69" fmla="*/ 11 h 13"/>
                <a:gd name="T70" fmla="*/ 5 w 14"/>
                <a:gd name="T71" fmla="*/ 12 h 13"/>
                <a:gd name="T72" fmla="*/ 6 w 14"/>
                <a:gd name="T73" fmla="*/ 12 h 13"/>
                <a:gd name="T74" fmla="*/ 7 w 14"/>
                <a:gd name="T75" fmla="*/ 12 h 13"/>
                <a:gd name="T76" fmla="*/ 7 w 14"/>
                <a:gd name="T77" fmla="*/ 12 h 13"/>
                <a:gd name="T78" fmla="*/ 8 w 14"/>
                <a:gd name="T79" fmla="*/ 12 h 13"/>
                <a:gd name="T80" fmla="*/ 7 w 14"/>
                <a:gd name="T81" fmla="*/ 12 h 13"/>
                <a:gd name="T82" fmla="*/ 5 w 14"/>
                <a:gd name="T83" fmla="*/ 13 h 13"/>
                <a:gd name="T84" fmla="*/ 0 w 14"/>
                <a:gd name="T85" fmla="*/ 7 h 13"/>
                <a:gd name="T86" fmla="*/ 0 w 14"/>
                <a:gd name="T87" fmla="*/ 7 h 13"/>
                <a:gd name="T88" fmla="*/ 1 w 14"/>
                <a:gd name="T89" fmla="*/ 7 h 13"/>
                <a:gd name="T90" fmla="*/ 1 w 14"/>
                <a:gd name="T91" fmla="*/ 7 h 13"/>
                <a:gd name="T92" fmla="*/ 1 w 14"/>
                <a:gd name="T93" fmla="*/ 7 h 13"/>
                <a:gd name="T94" fmla="*/ 2 w 14"/>
                <a:gd name="T95" fmla="*/ 7 h 13"/>
                <a:gd name="T96" fmla="*/ 2 w 14"/>
                <a:gd name="T97" fmla="*/ 7 h 13"/>
                <a:gd name="T98" fmla="*/ 9 w 14"/>
                <a:gd name="T99" fmla="*/ 2 h 13"/>
                <a:gd name="T100" fmla="*/ 9 w 14"/>
                <a:gd name="T101" fmla="*/ 2 h 13"/>
                <a:gd name="T102" fmla="*/ 9 w 14"/>
                <a:gd name="T103" fmla="*/ 1 h 13"/>
                <a:gd name="T104" fmla="*/ 9 w 14"/>
                <a:gd name="T105" fmla="*/ 1 h 13"/>
                <a:gd name="T106" fmla="*/ 9 w 14"/>
                <a:gd name="T107" fmla="*/ 0 h 13"/>
                <a:gd name="T108" fmla="*/ 9 w 14"/>
                <a:gd name="T109" fmla="*/ 0 h 13"/>
                <a:gd name="T110" fmla="*/ 14 w 14"/>
                <a:gd name="T1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" h="13">
                  <a:moveTo>
                    <a:pt x="14" y="7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2" y="5"/>
                    <a:pt x="12" y="5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ṧlíďê"/>
            <p:cNvSpPr/>
            <p:nvPr/>
          </p:nvSpPr>
          <p:spPr bwMode="auto">
            <a:xfrm>
              <a:off x="3394076" y="3622675"/>
              <a:ext cx="46038" cy="44450"/>
            </a:xfrm>
            <a:custGeom>
              <a:avLst/>
              <a:gdLst>
                <a:gd name="T0" fmla="*/ 14 w 14"/>
                <a:gd name="T1" fmla="*/ 7 h 13"/>
                <a:gd name="T2" fmla="*/ 12 w 14"/>
                <a:gd name="T3" fmla="*/ 9 h 13"/>
                <a:gd name="T4" fmla="*/ 12 w 14"/>
                <a:gd name="T5" fmla="*/ 9 h 13"/>
                <a:gd name="T6" fmla="*/ 12 w 14"/>
                <a:gd name="T7" fmla="*/ 8 h 13"/>
                <a:gd name="T8" fmla="*/ 12 w 14"/>
                <a:gd name="T9" fmla="*/ 8 h 13"/>
                <a:gd name="T10" fmla="*/ 12 w 14"/>
                <a:gd name="T11" fmla="*/ 7 h 13"/>
                <a:gd name="T12" fmla="*/ 12 w 14"/>
                <a:gd name="T13" fmla="*/ 6 h 13"/>
                <a:gd name="T14" fmla="*/ 12 w 14"/>
                <a:gd name="T15" fmla="*/ 5 h 13"/>
                <a:gd name="T16" fmla="*/ 11 w 14"/>
                <a:gd name="T17" fmla="*/ 4 h 13"/>
                <a:gd name="T18" fmla="*/ 11 w 14"/>
                <a:gd name="T19" fmla="*/ 3 h 13"/>
                <a:gd name="T20" fmla="*/ 10 w 14"/>
                <a:gd name="T21" fmla="*/ 3 h 13"/>
                <a:gd name="T22" fmla="*/ 10 w 14"/>
                <a:gd name="T23" fmla="*/ 3 h 13"/>
                <a:gd name="T24" fmla="*/ 10 w 14"/>
                <a:gd name="T25" fmla="*/ 3 h 13"/>
                <a:gd name="T26" fmla="*/ 7 w 14"/>
                <a:gd name="T27" fmla="*/ 6 h 13"/>
                <a:gd name="T28" fmla="*/ 8 w 14"/>
                <a:gd name="T29" fmla="*/ 7 h 13"/>
                <a:gd name="T30" fmla="*/ 8 w 14"/>
                <a:gd name="T31" fmla="*/ 7 h 13"/>
                <a:gd name="T32" fmla="*/ 9 w 14"/>
                <a:gd name="T33" fmla="*/ 7 h 13"/>
                <a:gd name="T34" fmla="*/ 9 w 14"/>
                <a:gd name="T35" fmla="*/ 7 h 13"/>
                <a:gd name="T36" fmla="*/ 10 w 14"/>
                <a:gd name="T37" fmla="*/ 7 h 13"/>
                <a:gd name="T38" fmla="*/ 10 w 14"/>
                <a:gd name="T39" fmla="*/ 7 h 13"/>
                <a:gd name="T40" fmla="*/ 10 w 14"/>
                <a:gd name="T41" fmla="*/ 7 h 13"/>
                <a:gd name="T42" fmla="*/ 7 w 14"/>
                <a:gd name="T43" fmla="*/ 9 h 13"/>
                <a:gd name="T44" fmla="*/ 6 w 14"/>
                <a:gd name="T45" fmla="*/ 9 h 13"/>
                <a:gd name="T46" fmla="*/ 6 w 14"/>
                <a:gd name="T47" fmla="*/ 9 h 13"/>
                <a:gd name="T48" fmla="*/ 7 w 14"/>
                <a:gd name="T49" fmla="*/ 9 h 13"/>
                <a:gd name="T50" fmla="*/ 7 w 14"/>
                <a:gd name="T51" fmla="*/ 8 h 13"/>
                <a:gd name="T52" fmla="*/ 7 w 14"/>
                <a:gd name="T53" fmla="*/ 8 h 13"/>
                <a:gd name="T54" fmla="*/ 7 w 14"/>
                <a:gd name="T55" fmla="*/ 7 h 13"/>
                <a:gd name="T56" fmla="*/ 6 w 14"/>
                <a:gd name="T57" fmla="*/ 6 h 13"/>
                <a:gd name="T58" fmla="*/ 3 w 14"/>
                <a:gd name="T59" fmla="*/ 8 h 13"/>
                <a:gd name="T60" fmla="*/ 2 w 14"/>
                <a:gd name="T61" fmla="*/ 9 h 13"/>
                <a:gd name="T62" fmla="*/ 2 w 14"/>
                <a:gd name="T63" fmla="*/ 9 h 13"/>
                <a:gd name="T64" fmla="*/ 3 w 14"/>
                <a:gd name="T65" fmla="*/ 9 h 13"/>
                <a:gd name="T66" fmla="*/ 4 w 14"/>
                <a:gd name="T67" fmla="*/ 11 h 13"/>
                <a:gd name="T68" fmla="*/ 4 w 14"/>
                <a:gd name="T69" fmla="*/ 11 h 13"/>
                <a:gd name="T70" fmla="*/ 5 w 14"/>
                <a:gd name="T71" fmla="*/ 12 h 13"/>
                <a:gd name="T72" fmla="*/ 6 w 14"/>
                <a:gd name="T73" fmla="*/ 12 h 13"/>
                <a:gd name="T74" fmla="*/ 7 w 14"/>
                <a:gd name="T75" fmla="*/ 12 h 13"/>
                <a:gd name="T76" fmla="*/ 7 w 14"/>
                <a:gd name="T77" fmla="*/ 12 h 13"/>
                <a:gd name="T78" fmla="*/ 8 w 14"/>
                <a:gd name="T79" fmla="*/ 12 h 13"/>
                <a:gd name="T80" fmla="*/ 7 w 14"/>
                <a:gd name="T81" fmla="*/ 12 h 13"/>
                <a:gd name="T82" fmla="*/ 5 w 14"/>
                <a:gd name="T83" fmla="*/ 13 h 13"/>
                <a:gd name="T84" fmla="*/ 0 w 14"/>
                <a:gd name="T85" fmla="*/ 7 h 13"/>
                <a:gd name="T86" fmla="*/ 0 w 14"/>
                <a:gd name="T87" fmla="*/ 7 h 13"/>
                <a:gd name="T88" fmla="*/ 1 w 14"/>
                <a:gd name="T89" fmla="*/ 7 h 13"/>
                <a:gd name="T90" fmla="*/ 1 w 14"/>
                <a:gd name="T91" fmla="*/ 7 h 13"/>
                <a:gd name="T92" fmla="*/ 1 w 14"/>
                <a:gd name="T93" fmla="*/ 7 h 13"/>
                <a:gd name="T94" fmla="*/ 2 w 14"/>
                <a:gd name="T95" fmla="*/ 7 h 13"/>
                <a:gd name="T96" fmla="*/ 2 w 14"/>
                <a:gd name="T97" fmla="*/ 7 h 13"/>
                <a:gd name="T98" fmla="*/ 9 w 14"/>
                <a:gd name="T99" fmla="*/ 2 h 13"/>
                <a:gd name="T100" fmla="*/ 9 w 14"/>
                <a:gd name="T101" fmla="*/ 2 h 13"/>
                <a:gd name="T102" fmla="*/ 9 w 14"/>
                <a:gd name="T103" fmla="*/ 1 h 13"/>
                <a:gd name="T104" fmla="*/ 9 w 14"/>
                <a:gd name="T105" fmla="*/ 1 h 13"/>
                <a:gd name="T106" fmla="*/ 9 w 14"/>
                <a:gd name="T107" fmla="*/ 0 h 13"/>
                <a:gd name="T108" fmla="*/ 9 w 14"/>
                <a:gd name="T109" fmla="*/ 0 h 13"/>
                <a:gd name="T110" fmla="*/ 14 w 14"/>
                <a:gd name="T1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" h="13">
                  <a:moveTo>
                    <a:pt x="14" y="7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2" y="5"/>
                    <a:pt x="12" y="5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ṡḷîḋé"/>
            <p:cNvSpPr/>
            <p:nvPr/>
          </p:nvSpPr>
          <p:spPr bwMode="auto">
            <a:xfrm>
              <a:off x="3430588" y="3683000"/>
              <a:ext cx="36513" cy="33338"/>
            </a:xfrm>
            <a:custGeom>
              <a:avLst/>
              <a:gdLst>
                <a:gd name="T0" fmla="*/ 1 w 11"/>
                <a:gd name="T1" fmla="*/ 7 h 10"/>
                <a:gd name="T2" fmla="*/ 8 w 11"/>
                <a:gd name="T3" fmla="*/ 2 h 10"/>
                <a:gd name="T4" fmla="*/ 8 w 11"/>
                <a:gd name="T5" fmla="*/ 1 h 10"/>
                <a:gd name="T6" fmla="*/ 8 w 11"/>
                <a:gd name="T7" fmla="*/ 1 h 10"/>
                <a:gd name="T8" fmla="*/ 8 w 11"/>
                <a:gd name="T9" fmla="*/ 1 h 10"/>
                <a:gd name="T10" fmla="*/ 8 w 11"/>
                <a:gd name="T11" fmla="*/ 0 h 10"/>
                <a:gd name="T12" fmla="*/ 8 w 11"/>
                <a:gd name="T13" fmla="*/ 0 h 10"/>
                <a:gd name="T14" fmla="*/ 8 w 11"/>
                <a:gd name="T15" fmla="*/ 0 h 10"/>
                <a:gd name="T16" fmla="*/ 11 w 11"/>
                <a:gd name="T17" fmla="*/ 3 h 10"/>
                <a:gd name="T18" fmla="*/ 11 w 11"/>
                <a:gd name="T19" fmla="*/ 3 h 10"/>
                <a:gd name="T20" fmla="*/ 10 w 11"/>
                <a:gd name="T21" fmla="*/ 3 h 10"/>
                <a:gd name="T22" fmla="*/ 10 w 11"/>
                <a:gd name="T23" fmla="*/ 3 h 10"/>
                <a:gd name="T24" fmla="*/ 10 w 11"/>
                <a:gd name="T25" fmla="*/ 2 h 10"/>
                <a:gd name="T26" fmla="*/ 9 w 11"/>
                <a:gd name="T27" fmla="*/ 2 h 10"/>
                <a:gd name="T28" fmla="*/ 9 w 11"/>
                <a:gd name="T29" fmla="*/ 3 h 10"/>
                <a:gd name="T30" fmla="*/ 2 w 11"/>
                <a:gd name="T31" fmla="*/ 8 h 10"/>
                <a:gd name="T32" fmla="*/ 2 w 11"/>
                <a:gd name="T33" fmla="*/ 8 h 10"/>
                <a:gd name="T34" fmla="*/ 2 w 11"/>
                <a:gd name="T35" fmla="*/ 9 h 10"/>
                <a:gd name="T36" fmla="*/ 2 w 11"/>
                <a:gd name="T37" fmla="*/ 9 h 10"/>
                <a:gd name="T38" fmla="*/ 2 w 11"/>
                <a:gd name="T39" fmla="*/ 9 h 10"/>
                <a:gd name="T40" fmla="*/ 2 w 11"/>
                <a:gd name="T41" fmla="*/ 10 h 10"/>
                <a:gd name="T42" fmla="*/ 2 w 11"/>
                <a:gd name="T43" fmla="*/ 10 h 10"/>
                <a:gd name="T44" fmla="*/ 0 w 11"/>
                <a:gd name="T45" fmla="*/ 7 h 10"/>
                <a:gd name="T46" fmla="*/ 0 w 11"/>
                <a:gd name="T47" fmla="*/ 6 h 10"/>
                <a:gd name="T48" fmla="*/ 0 w 11"/>
                <a:gd name="T49" fmla="*/ 6 h 10"/>
                <a:gd name="T50" fmla="*/ 0 w 11"/>
                <a:gd name="T51" fmla="*/ 7 h 10"/>
                <a:gd name="T52" fmla="*/ 1 w 11"/>
                <a:gd name="T53" fmla="*/ 7 h 10"/>
                <a:gd name="T54" fmla="*/ 1 w 11"/>
                <a:gd name="T55" fmla="*/ 7 h 10"/>
                <a:gd name="T56" fmla="*/ 1 w 11"/>
                <a:gd name="T5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0">
                  <a:moveTo>
                    <a:pt x="1" y="7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ṩlïḓé"/>
            <p:cNvSpPr/>
            <p:nvPr/>
          </p:nvSpPr>
          <p:spPr bwMode="auto">
            <a:xfrm>
              <a:off x="3430588" y="3683000"/>
              <a:ext cx="36513" cy="33338"/>
            </a:xfrm>
            <a:custGeom>
              <a:avLst/>
              <a:gdLst>
                <a:gd name="T0" fmla="*/ 1 w 11"/>
                <a:gd name="T1" fmla="*/ 7 h 10"/>
                <a:gd name="T2" fmla="*/ 8 w 11"/>
                <a:gd name="T3" fmla="*/ 2 h 10"/>
                <a:gd name="T4" fmla="*/ 8 w 11"/>
                <a:gd name="T5" fmla="*/ 1 h 10"/>
                <a:gd name="T6" fmla="*/ 8 w 11"/>
                <a:gd name="T7" fmla="*/ 1 h 10"/>
                <a:gd name="T8" fmla="*/ 8 w 11"/>
                <a:gd name="T9" fmla="*/ 1 h 10"/>
                <a:gd name="T10" fmla="*/ 8 w 11"/>
                <a:gd name="T11" fmla="*/ 0 h 10"/>
                <a:gd name="T12" fmla="*/ 8 w 11"/>
                <a:gd name="T13" fmla="*/ 0 h 10"/>
                <a:gd name="T14" fmla="*/ 8 w 11"/>
                <a:gd name="T15" fmla="*/ 0 h 10"/>
                <a:gd name="T16" fmla="*/ 11 w 11"/>
                <a:gd name="T17" fmla="*/ 3 h 10"/>
                <a:gd name="T18" fmla="*/ 11 w 11"/>
                <a:gd name="T19" fmla="*/ 3 h 10"/>
                <a:gd name="T20" fmla="*/ 10 w 11"/>
                <a:gd name="T21" fmla="*/ 3 h 10"/>
                <a:gd name="T22" fmla="*/ 10 w 11"/>
                <a:gd name="T23" fmla="*/ 3 h 10"/>
                <a:gd name="T24" fmla="*/ 10 w 11"/>
                <a:gd name="T25" fmla="*/ 2 h 10"/>
                <a:gd name="T26" fmla="*/ 9 w 11"/>
                <a:gd name="T27" fmla="*/ 2 h 10"/>
                <a:gd name="T28" fmla="*/ 9 w 11"/>
                <a:gd name="T29" fmla="*/ 3 h 10"/>
                <a:gd name="T30" fmla="*/ 2 w 11"/>
                <a:gd name="T31" fmla="*/ 8 h 10"/>
                <a:gd name="T32" fmla="*/ 2 w 11"/>
                <a:gd name="T33" fmla="*/ 8 h 10"/>
                <a:gd name="T34" fmla="*/ 2 w 11"/>
                <a:gd name="T35" fmla="*/ 9 h 10"/>
                <a:gd name="T36" fmla="*/ 2 w 11"/>
                <a:gd name="T37" fmla="*/ 9 h 10"/>
                <a:gd name="T38" fmla="*/ 2 w 11"/>
                <a:gd name="T39" fmla="*/ 9 h 10"/>
                <a:gd name="T40" fmla="*/ 2 w 11"/>
                <a:gd name="T41" fmla="*/ 10 h 10"/>
                <a:gd name="T42" fmla="*/ 2 w 11"/>
                <a:gd name="T43" fmla="*/ 10 h 10"/>
                <a:gd name="T44" fmla="*/ 0 w 11"/>
                <a:gd name="T45" fmla="*/ 7 h 10"/>
                <a:gd name="T46" fmla="*/ 0 w 11"/>
                <a:gd name="T47" fmla="*/ 6 h 10"/>
                <a:gd name="T48" fmla="*/ 0 w 11"/>
                <a:gd name="T49" fmla="*/ 6 h 10"/>
                <a:gd name="T50" fmla="*/ 0 w 11"/>
                <a:gd name="T51" fmla="*/ 7 h 10"/>
                <a:gd name="T52" fmla="*/ 1 w 11"/>
                <a:gd name="T53" fmla="*/ 7 h 10"/>
                <a:gd name="T54" fmla="*/ 1 w 11"/>
                <a:gd name="T55" fmla="*/ 7 h 10"/>
                <a:gd name="T56" fmla="*/ 1 w 11"/>
                <a:gd name="T5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0">
                  <a:moveTo>
                    <a:pt x="1" y="7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ṥ1ïďé"/>
            <p:cNvSpPr/>
            <p:nvPr/>
          </p:nvSpPr>
          <p:spPr bwMode="auto">
            <a:xfrm>
              <a:off x="3462338" y="3719513"/>
              <a:ext cx="50800" cy="49213"/>
            </a:xfrm>
            <a:custGeom>
              <a:avLst/>
              <a:gdLst>
                <a:gd name="T0" fmla="*/ 6 w 15"/>
                <a:gd name="T1" fmla="*/ 5 h 15"/>
                <a:gd name="T2" fmla="*/ 10 w 15"/>
                <a:gd name="T3" fmla="*/ 9 h 15"/>
                <a:gd name="T4" fmla="*/ 12 w 15"/>
                <a:gd name="T5" fmla="*/ 6 h 15"/>
                <a:gd name="T6" fmla="*/ 13 w 15"/>
                <a:gd name="T7" fmla="*/ 6 h 15"/>
                <a:gd name="T8" fmla="*/ 13 w 15"/>
                <a:gd name="T9" fmla="*/ 5 h 15"/>
                <a:gd name="T10" fmla="*/ 12 w 15"/>
                <a:gd name="T11" fmla="*/ 5 h 15"/>
                <a:gd name="T12" fmla="*/ 12 w 15"/>
                <a:gd name="T13" fmla="*/ 5 h 15"/>
                <a:gd name="T14" fmla="*/ 12 w 15"/>
                <a:gd name="T15" fmla="*/ 4 h 15"/>
                <a:gd name="T16" fmla="*/ 12 w 15"/>
                <a:gd name="T17" fmla="*/ 4 h 15"/>
                <a:gd name="T18" fmla="*/ 15 w 15"/>
                <a:gd name="T19" fmla="*/ 7 h 15"/>
                <a:gd name="T20" fmla="*/ 15 w 15"/>
                <a:gd name="T21" fmla="*/ 7 h 15"/>
                <a:gd name="T22" fmla="*/ 15 w 15"/>
                <a:gd name="T23" fmla="*/ 7 h 15"/>
                <a:gd name="T24" fmla="*/ 14 w 15"/>
                <a:gd name="T25" fmla="*/ 7 h 15"/>
                <a:gd name="T26" fmla="*/ 14 w 15"/>
                <a:gd name="T27" fmla="*/ 6 h 15"/>
                <a:gd name="T28" fmla="*/ 14 w 15"/>
                <a:gd name="T29" fmla="*/ 6 h 15"/>
                <a:gd name="T30" fmla="*/ 13 w 15"/>
                <a:gd name="T31" fmla="*/ 7 h 15"/>
                <a:gd name="T32" fmla="*/ 8 w 15"/>
                <a:gd name="T33" fmla="*/ 13 h 15"/>
                <a:gd name="T34" fmla="*/ 7 w 15"/>
                <a:gd name="T35" fmla="*/ 13 h 15"/>
                <a:gd name="T36" fmla="*/ 7 w 15"/>
                <a:gd name="T37" fmla="*/ 14 h 15"/>
                <a:gd name="T38" fmla="*/ 8 w 15"/>
                <a:gd name="T39" fmla="*/ 14 h 15"/>
                <a:gd name="T40" fmla="*/ 8 w 15"/>
                <a:gd name="T41" fmla="*/ 14 h 15"/>
                <a:gd name="T42" fmla="*/ 8 w 15"/>
                <a:gd name="T43" fmla="*/ 15 h 15"/>
                <a:gd name="T44" fmla="*/ 8 w 15"/>
                <a:gd name="T45" fmla="*/ 15 h 15"/>
                <a:gd name="T46" fmla="*/ 5 w 15"/>
                <a:gd name="T47" fmla="*/ 12 h 15"/>
                <a:gd name="T48" fmla="*/ 5 w 15"/>
                <a:gd name="T49" fmla="*/ 12 h 15"/>
                <a:gd name="T50" fmla="*/ 5 w 15"/>
                <a:gd name="T51" fmla="*/ 12 h 15"/>
                <a:gd name="T52" fmla="*/ 6 w 15"/>
                <a:gd name="T53" fmla="*/ 12 h 15"/>
                <a:gd name="T54" fmla="*/ 6 w 15"/>
                <a:gd name="T55" fmla="*/ 12 h 15"/>
                <a:gd name="T56" fmla="*/ 6 w 15"/>
                <a:gd name="T57" fmla="*/ 12 h 15"/>
                <a:gd name="T58" fmla="*/ 7 w 15"/>
                <a:gd name="T59" fmla="*/ 12 h 15"/>
                <a:gd name="T60" fmla="*/ 9 w 15"/>
                <a:gd name="T61" fmla="*/ 9 h 15"/>
                <a:gd name="T62" fmla="*/ 6 w 15"/>
                <a:gd name="T63" fmla="*/ 5 h 15"/>
                <a:gd name="T64" fmla="*/ 3 w 15"/>
                <a:gd name="T65" fmla="*/ 8 h 15"/>
                <a:gd name="T66" fmla="*/ 2 w 15"/>
                <a:gd name="T67" fmla="*/ 9 h 15"/>
                <a:gd name="T68" fmla="*/ 2 w 15"/>
                <a:gd name="T69" fmla="*/ 9 h 15"/>
                <a:gd name="T70" fmla="*/ 3 w 15"/>
                <a:gd name="T71" fmla="*/ 10 h 15"/>
                <a:gd name="T72" fmla="*/ 3 w 15"/>
                <a:gd name="T73" fmla="*/ 10 h 15"/>
                <a:gd name="T74" fmla="*/ 3 w 15"/>
                <a:gd name="T75" fmla="*/ 10 h 15"/>
                <a:gd name="T76" fmla="*/ 3 w 15"/>
                <a:gd name="T77" fmla="*/ 10 h 15"/>
                <a:gd name="T78" fmla="*/ 0 w 15"/>
                <a:gd name="T79" fmla="*/ 8 h 15"/>
                <a:gd name="T80" fmla="*/ 0 w 15"/>
                <a:gd name="T81" fmla="*/ 7 h 15"/>
                <a:gd name="T82" fmla="*/ 0 w 15"/>
                <a:gd name="T83" fmla="*/ 7 h 15"/>
                <a:gd name="T84" fmla="*/ 1 w 15"/>
                <a:gd name="T85" fmla="*/ 8 h 15"/>
                <a:gd name="T86" fmla="*/ 1 w 15"/>
                <a:gd name="T87" fmla="*/ 8 h 15"/>
                <a:gd name="T88" fmla="*/ 2 w 15"/>
                <a:gd name="T89" fmla="*/ 8 h 15"/>
                <a:gd name="T90" fmla="*/ 2 w 15"/>
                <a:gd name="T91" fmla="*/ 8 h 15"/>
                <a:gd name="T92" fmla="*/ 7 w 15"/>
                <a:gd name="T93" fmla="*/ 2 h 15"/>
                <a:gd name="T94" fmla="*/ 8 w 15"/>
                <a:gd name="T95" fmla="*/ 1 h 15"/>
                <a:gd name="T96" fmla="*/ 8 w 15"/>
                <a:gd name="T97" fmla="*/ 1 h 15"/>
                <a:gd name="T98" fmla="*/ 7 w 15"/>
                <a:gd name="T99" fmla="*/ 0 h 15"/>
                <a:gd name="T100" fmla="*/ 7 w 15"/>
                <a:gd name="T101" fmla="*/ 0 h 15"/>
                <a:gd name="T102" fmla="*/ 7 w 15"/>
                <a:gd name="T103" fmla="*/ 0 h 15"/>
                <a:gd name="T104" fmla="*/ 7 w 15"/>
                <a:gd name="T105" fmla="*/ 0 h 15"/>
                <a:gd name="T106" fmla="*/ 10 w 15"/>
                <a:gd name="T107" fmla="*/ 2 h 15"/>
                <a:gd name="T108" fmla="*/ 10 w 15"/>
                <a:gd name="T109" fmla="*/ 3 h 15"/>
                <a:gd name="T110" fmla="*/ 10 w 15"/>
                <a:gd name="T111" fmla="*/ 3 h 15"/>
                <a:gd name="T112" fmla="*/ 9 w 15"/>
                <a:gd name="T113" fmla="*/ 2 h 15"/>
                <a:gd name="T114" fmla="*/ 9 w 15"/>
                <a:gd name="T115" fmla="*/ 2 h 15"/>
                <a:gd name="T116" fmla="*/ 9 w 15"/>
                <a:gd name="T117" fmla="*/ 2 h 15"/>
                <a:gd name="T118" fmla="*/ 8 w 15"/>
                <a:gd name="T119" fmla="*/ 2 h 15"/>
                <a:gd name="T120" fmla="*/ 6 w 15"/>
                <a:gd name="T12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" h="15">
                  <a:moveTo>
                    <a:pt x="6" y="5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ŝḻîḍè"/>
            <p:cNvSpPr/>
            <p:nvPr/>
          </p:nvSpPr>
          <p:spPr bwMode="auto">
            <a:xfrm>
              <a:off x="3462338" y="3719513"/>
              <a:ext cx="50800" cy="49213"/>
            </a:xfrm>
            <a:custGeom>
              <a:avLst/>
              <a:gdLst>
                <a:gd name="T0" fmla="*/ 6 w 15"/>
                <a:gd name="T1" fmla="*/ 5 h 15"/>
                <a:gd name="T2" fmla="*/ 10 w 15"/>
                <a:gd name="T3" fmla="*/ 9 h 15"/>
                <a:gd name="T4" fmla="*/ 12 w 15"/>
                <a:gd name="T5" fmla="*/ 6 h 15"/>
                <a:gd name="T6" fmla="*/ 13 w 15"/>
                <a:gd name="T7" fmla="*/ 6 h 15"/>
                <a:gd name="T8" fmla="*/ 13 w 15"/>
                <a:gd name="T9" fmla="*/ 5 h 15"/>
                <a:gd name="T10" fmla="*/ 12 w 15"/>
                <a:gd name="T11" fmla="*/ 5 h 15"/>
                <a:gd name="T12" fmla="*/ 12 w 15"/>
                <a:gd name="T13" fmla="*/ 5 h 15"/>
                <a:gd name="T14" fmla="*/ 12 w 15"/>
                <a:gd name="T15" fmla="*/ 4 h 15"/>
                <a:gd name="T16" fmla="*/ 12 w 15"/>
                <a:gd name="T17" fmla="*/ 4 h 15"/>
                <a:gd name="T18" fmla="*/ 15 w 15"/>
                <a:gd name="T19" fmla="*/ 7 h 15"/>
                <a:gd name="T20" fmla="*/ 15 w 15"/>
                <a:gd name="T21" fmla="*/ 7 h 15"/>
                <a:gd name="T22" fmla="*/ 15 w 15"/>
                <a:gd name="T23" fmla="*/ 7 h 15"/>
                <a:gd name="T24" fmla="*/ 14 w 15"/>
                <a:gd name="T25" fmla="*/ 7 h 15"/>
                <a:gd name="T26" fmla="*/ 14 w 15"/>
                <a:gd name="T27" fmla="*/ 6 h 15"/>
                <a:gd name="T28" fmla="*/ 14 w 15"/>
                <a:gd name="T29" fmla="*/ 6 h 15"/>
                <a:gd name="T30" fmla="*/ 13 w 15"/>
                <a:gd name="T31" fmla="*/ 7 h 15"/>
                <a:gd name="T32" fmla="*/ 8 w 15"/>
                <a:gd name="T33" fmla="*/ 13 h 15"/>
                <a:gd name="T34" fmla="*/ 7 w 15"/>
                <a:gd name="T35" fmla="*/ 13 h 15"/>
                <a:gd name="T36" fmla="*/ 7 w 15"/>
                <a:gd name="T37" fmla="*/ 14 h 15"/>
                <a:gd name="T38" fmla="*/ 8 w 15"/>
                <a:gd name="T39" fmla="*/ 14 h 15"/>
                <a:gd name="T40" fmla="*/ 8 w 15"/>
                <a:gd name="T41" fmla="*/ 14 h 15"/>
                <a:gd name="T42" fmla="*/ 8 w 15"/>
                <a:gd name="T43" fmla="*/ 15 h 15"/>
                <a:gd name="T44" fmla="*/ 8 w 15"/>
                <a:gd name="T45" fmla="*/ 15 h 15"/>
                <a:gd name="T46" fmla="*/ 5 w 15"/>
                <a:gd name="T47" fmla="*/ 12 h 15"/>
                <a:gd name="T48" fmla="*/ 5 w 15"/>
                <a:gd name="T49" fmla="*/ 12 h 15"/>
                <a:gd name="T50" fmla="*/ 5 w 15"/>
                <a:gd name="T51" fmla="*/ 12 h 15"/>
                <a:gd name="T52" fmla="*/ 6 w 15"/>
                <a:gd name="T53" fmla="*/ 12 h 15"/>
                <a:gd name="T54" fmla="*/ 6 w 15"/>
                <a:gd name="T55" fmla="*/ 12 h 15"/>
                <a:gd name="T56" fmla="*/ 6 w 15"/>
                <a:gd name="T57" fmla="*/ 12 h 15"/>
                <a:gd name="T58" fmla="*/ 7 w 15"/>
                <a:gd name="T59" fmla="*/ 12 h 15"/>
                <a:gd name="T60" fmla="*/ 9 w 15"/>
                <a:gd name="T61" fmla="*/ 9 h 15"/>
                <a:gd name="T62" fmla="*/ 6 w 15"/>
                <a:gd name="T63" fmla="*/ 5 h 15"/>
                <a:gd name="T64" fmla="*/ 3 w 15"/>
                <a:gd name="T65" fmla="*/ 8 h 15"/>
                <a:gd name="T66" fmla="*/ 2 w 15"/>
                <a:gd name="T67" fmla="*/ 9 h 15"/>
                <a:gd name="T68" fmla="*/ 2 w 15"/>
                <a:gd name="T69" fmla="*/ 9 h 15"/>
                <a:gd name="T70" fmla="*/ 3 w 15"/>
                <a:gd name="T71" fmla="*/ 10 h 15"/>
                <a:gd name="T72" fmla="*/ 3 w 15"/>
                <a:gd name="T73" fmla="*/ 10 h 15"/>
                <a:gd name="T74" fmla="*/ 3 w 15"/>
                <a:gd name="T75" fmla="*/ 10 h 15"/>
                <a:gd name="T76" fmla="*/ 3 w 15"/>
                <a:gd name="T77" fmla="*/ 10 h 15"/>
                <a:gd name="T78" fmla="*/ 0 w 15"/>
                <a:gd name="T79" fmla="*/ 8 h 15"/>
                <a:gd name="T80" fmla="*/ 0 w 15"/>
                <a:gd name="T81" fmla="*/ 7 h 15"/>
                <a:gd name="T82" fmla="*/ 0 w 15"/>
                <a:gd name="T83" fmla="*/ 7 h 15"/>
                <a:gd name="T84" fmla="*/ 1 w 15"/>
                <a:gd name="T85" fmla="*/ 8 h 15"/>
                <a:gd name="T86" fmla="*/ 1 w 15"/>
                <a:gd name="T87" fmla="*/ 8 h 15"/>
                <a:gd name="T88" fmla="*/ 2 w 15"/>
                <a:gd name="T89" fmla="*/ 8 h 15"/>
                <a:gd name="T90" fmla="*/ 2 w 15"/>
                <a:gd name="T91" fmla="*/ 8 h 15"/>
                <a:gd name="T92" fmla="*/ 7 w 15"/>
                <a:gd name="T93" fmla="*/ 2 h 15"/>
                <a:gd name="T94" fmla="*/ 8 w 15"/>
                <a:gd name="T95" fmla="*/ 1 h 15"/>
                <a:gd name="T96" fmla="*/ 8 w 15"/>
                <a:gd name="T97" fmla="*/ 1 h 15"/>
                <a:gd name="T98" fmla="*/ 7 w 15"/>
                <a:gd name="T99" fmla="*/ 0 h 15"/>
                <a:gd name="T100" fmla="*/ 7 w 15"/>
                <a:gd name="T101" fmla="*/ 0 h 15"/>
                <a:gd name="T102" fmla="*/ 7 w 15"/>
                <a:gd name="T103" fmla="*/ 0 h 15"/>
                <a:gd name="T104" fmla="*/ 7 w 15"/>
                <a:gd name="T105" fmla="*/ 0 h 15"/>
                <a:gd name="T106" fmla="*/ 10 w 15"/>
                <a:gd name="T107" fmla="*/ 2 h 15"/>
                <a:gd name="T108" fmla="*/ 10 w 15"/>
                <a:gd name="T109" fmla="*/ 3 h 15"/>
                <a:gd name="T110" fmla="*/ 10 w 15"/>
                <a:gd name="T111" fmla="*/ 3 h 15"/>
                <a:gd name="T112" fmla="*/ 9 w 15"/>
                <a:gd name="T113" fmla="*/ 2 h 15"/>
                <a:gd name="T114" fmla="*/ 9 w 15"/>
                <a:gd name="T115" fmla="*/ 2 h 15"/>
                <a:gd name="T116" fmla="*/ 9 w 15"/>
                <a:gd name="T117" fmla="*/ 2 h 15"/>
                <a:gd name="T118" fmla="*/ 8 w 15"/>
                <a:gd name="T119" fmla="*/ 2 h 15"/>
                <a:gd name="T120" fmla="*/ 6 w 15"/>
                <a:gd name="T12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" h="15">
                  <a:moveTo>
                    <a:pt x="6" y="5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ṥ1iḑê"/>
            <p:cNvSpPr/>
            <p:nvPr/>
          </p:nvSpPr>
          <p:spPr bwMode="auto">
            <a:xfrm>
              <a:off x="3516313" y="3776663"/>
              <a:ext cx="31750" cy="42863"/>
            </a:xfrm>
            <a:custGeom>
              <a:avLst/>
              <a:gdLst>
                <a:gd name="T0" fmla="*/ 8 w 10"/>
                <a:gd name="T1" fmla="*/ 7 h 13"/>
                <a:gd name="T2" fmla="*/ 5 w 10"/>
                <a:gd name="T3" fmla="*/ 5 h 13"/>
                <a:gd name="T4" fmla="*/ 2 w 10"/>
                <a:gd name="T5" fmla="*/ 7 h 13"/>
                <a:gd name="T6" fmla="*/ 2 w 10"/>
                <a:gd name="T7" fmla="*/ 8 h 13"/>
                <a:gd name="T8" fmla="*/ 2 w 10"/>
                <a:gd name="T9" fmla="*/ 8 h 13"/>
                <a:gd name="T10" fmla="*/ 2 w 10"/>
                <a:gd name="T11" fmla="*/ 8 h 13"/>
                <a:gd name="T12" fmla="*/ 3 w 10"/>
                <a:gd name="T13" fmla="*/ 9 h 13"/>
                <a:gd name="T14" fmla="*/ 3 w 10"/>
                <a:gd name="T15" fmla="*/ 9 h 13"/>
                <a:gd name="T16" fmla="*/ 3 w 10"/>
                <a:gd name="T17" fmla="*/ 9 h 13"/>
                <a:gd name="T18" fmla="*/ 0 w 10"/>
                <a:gd name="T19" fmla="*/ 7 h 13"/>
                <a:gd name="T20" fmla="*/ 0 w 10"/>
                <a:gd name="T21" fmla="*/ 7 h 13"/>
                <a:gd name="T22" fmla="*/ 0 w 10"/>
                <a:gd name="T23" fmla="*/ 7 h 13"/>
                <a:gd name="T24" fmla="*/ 1 w 10"/>
                <a:gd name="T25" fmla="*/ 7 h 13"/>
                <a:gd name="T26" fmla="*/ 1 w 10"/>
                <a:gd name="T27" fmla="*/ 7 h 13"/>
                <a:gd name="T28" fmla="*/ 1 w 10"/>
                <a:gd name="T29" fmla="*/ 7 h 13"/>
                <a:gd name="T30" fmla="*/ 2 w 10"/>
                <a:gd name="T31" fmla="*/ 7 h 13"/>
                <a:gd name="T32" fmla="*/ 10 w 10"/>
                <a:gd name="T33" fmla="*/ 1 h 13"/>
                <a:gd name="T34" fmla="*/ 10 w 10"/>
                <a:gd name="T35" fmla="*/ 0 h 13"/>
                <a:gd name="T36" fmla="*/ 10 w 10"/>
                <a:gd name="T37" fmla="*/ 1 h 13"/>
                <a:gd name="T38" fmla="*/ 8 w 10"/>
                <a:gd name="T39" fmla="*/ 11 h 13"/>
                <a:gd name="T40" fmla="*/ 8 w 10"/>
                <a:gd name="T41" fmla="*/ 12 h 13"/>
                <a:gd name="T42" fmla="*/ 9 w 10"/>
                <a:gd name="T43" fmla="*/ 12 h 13"/>
                <a:gd name="T44" fmla="*/ 9 w 10"/>
                <a:gd name="T45" fmla="*/ 12 h 13"/>
                <a:gd name="T46" fmla="*/ 9 w 10"/>
                <a:gd name="T47" fmla="*/ 13 h 13"/>
                <a:gd name="T48" fmla="*/ 9 w 10"/>
                <a:gd name="T49" fmla="*/ 13 h 13"/>
                <a:gd name="T50" fmla="*/ 6 w 10"/>
                <a:gd name="T51" fmla="*/ 11 h 13"/>
                <a:gd name="T52" fmla="*/ 6 w 10"/>
                <a:gd name="T53" fmla="*/ 11 h 13"/>
                <a:gd name="T54" fmla="*/ 6 w 10"/>
                <a:gd name="T55" fmla="*/ 11 h 13"/>
                <a:gd name="T56" fmla="*/ 6 w 10"/>
                <a:gd name="T57" fmla="*/ 11 h 13"/>
                <a:gd name="T58" fmla="*/ 7 w 10"/>
                <a:gd name="T59" fmla="*/ 11 h 13"/>
                <a:gd name="T60" fmla="*/ 7 w 10"/>
                <a:gd name="T61" fmla="*/ 11 h 13"/>
                <a:gd name="T62" fmla="*/ 7 w 10"/>
                <a:gd name="T63" fmla="*/ 10 h 13"/>
                <a:gd name="T64" fmla="*/ 8 w 10"/>
                <a:gd name="T65" fmla="*/ 7 h 13"/>
                <a:gd name="T66" fmla="*/ 5 w 10"/>
                <a:gd name="T67" fmla="*/ 5 h 13"/>
                <a:gd name="T68" fmla="*/ 8 w 10"/>
                <a:gd name="T69" fmla="*/ 7 h 13"/>
                <a:gd name="T70" fmla="*/ 9 w 10"/>
                <a:gd name="T71" fmla="*/ 2 h 13"/>
                <a:gd name="T72" fmla="*/ 5 w 10"/>
                <a:gd name="T7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13">
                  <a:moveTo>
                    <a:pt x="8" y="7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6" y="11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5" y="5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sḻíḋe"/>
            <p:cNvSpPr/>
            <p:nvPr/>
          </p:nvSpPr>
          <p:spPr bwMode="auto">
            <a:xfrm>
              <a:off x="3516313" y="3776663"/>
              <a:ext cx="31750" cy="42863"/>
            </a:xfrm>
            <a:custGeom>
              <a:avLst/>
              <a:gdLst>
                <a:gd name="T0" fmla="*/ 8 w 10"/>
                <a:gd name="T1" fmla="*/ 7 h 13"/>
                <a:gd name="T2" fmla="*/ 5 w 10"/>
                <a:gd name="T3" fmla="*/ 5 h 13"/>
                <a:gd name="T4" fmla="*/ 2 w 10"/>
                <a:gd name="T5" fmla="*/ 7 h 13"/>
                <a:gd name="T6" fmla="*/ 2 w 10"/>
                <a:gd name="T7" fmla="*/ 8 h 13"/>
                <a:gd name="T8" fmla="*/ 2 w 10"/>
                <a:gd name="T9" fmla="*/ 8 h 13"/>
                <a:gd name="T10" fmla="*/ 2 w 10"/>
                <a:gd name="T11" fmla="*/ 8 h 13"/>
                <a:gd name="T12" fmla="*/ 3 w 10"/>
                <a:gd name="T13" fmla="*/ 9 h 13"/>
                <a:gd name="T14" fmla="*/ 3 w 10"/>
                <a:gd name="T15" fmla="*/ 9 h 13"/>
                <a:gd name="T16" fmla="*/ 3 w 10"/>
                <a:gd name="T17" fmla="*/ 9 h 13"/>
                <a:gd name="T18" fmla="*/ 0 w 10"/>
                <a:gd name="T19" fmla="*/ 7 h 13"/>
                <a:gd name="T20" fmla="*/ 0 w 10"/>
                <a:gd name="T21" fmla="*/ 7 h 13"/>
                <a:gd name="T22" fmla="*/ 0 w 10"/>
                <a:gd name="T23" fmla="*/ 7 h 13"/>
                <a:gd name="T24" fmla="*/ 1 w 10"/>
                <a:gd name="T25" fmla="*/ 7 h 13"/>
                <a:gd name="T26" fmla="*/ 1 w 10"/>
                <a:gd name="T27" fmla="*/ 7 h 13"/>
                <a:gd name="T28" fmla="*/ 1 w 10"/>
                <a:gd name="T29" fmla="*/ 7 h 13"/>
                <a:gd name="T30" fmla="*/ 2 w 10"/>
                <a:gd name="T31" fmla="*/ 7 h 13"/>
                <a:gd name="T32" fmla="*/ 10 w 10"/>
                <a:gd name="T33" fmla="*/ 1 h 13"/>
                <a:gd name="T34" fmla="*/ 10 w 10"/>
                <a:gd name="T35" fmla="*/ 0 h 13"/>
                <a:gd name="T36" fmla="*/ 10 w 10"/>
                <a:gd name="T37" fmla="*/ 1 h 13"/>
                <a:gd name="T38" fmla="*/ 8 w 10"/>
                <a:gd name="T39" fmla="*/ 11 h 13"/>
                <a:gd name="T40" fmla="*/ 8 w 10"/>
                <a:gd name="T41" fmla="*/ 12 h 13"/>
                <a:gd name="T42" fmla="*/ 9 w 10"/>
                <a:gd name="T43" fmla="*/ 12 h 13"/>
                <a:gd name="T44" fmla="*/ 9 w 10"/>
                <a:gd name="T45" fmla="*/ 12 h 13"/>
                <a:gd name="T46" fmla="*/ 9 w 10"/>
                <a:gd name="T47" fmla="*/ 13 h 13"/>
                <a:gd name="T48" fmla="*/ 9 w 10"/>
                <a:gd name="T49" fmla="*/ 13 h 13"/>
                <a:gd name="T50" fmla="*/ 6 w 10"/>
                <a:gd name="T51" fmla="*/ 11 h 13"/>
                <a:gd name="T52" fmla="*/ 6 w 10"/>
                <a:gd name="T53" fmla="*/ 11 h 13"/>
                <a:gd name="T54" fmla="*/ 6 w 10"/>
                <a:gd name="T55" fmla="*/ 11 h 13"/>
                <a:gd name="T56" fmla="*/ 6 w 10"/>
                <a:gd name="T57" fmla="*/ 11 h 13"/>
                <a:gd name="T58" fmla="*/ 7 w 10"/>
                <a:gd name="T59" fmla="*/ 11 h 13"/>
                <a:gd name="T60" fmla="*/ 7 w 10"/>
                <a:gd name="T61" fmla="*/ 11 h 13"/>
                <a:gd name="T62" fmla="*/ 7 w 10"/>
                <a:gd name="T63" fmla="*/ 10 h 13"/>
                <a:gd name="T64" fmla="*/ 8 w 10"/>
                <a:gd name="T65" fmla="*/ 7 h 13"/>
                <a:gd name="T66" fmla="*/ 5 w 10"/>
                <a:gd name="T67" fmla="*/ 5 h 13"/>
                <a:gd name="T68" fmla="*/ 8 w 10"/>
                <a:gd name="T69" fmla="*/ 7 h 13"/>
                <a:gd name="T70" fmla="*/ 9 w 10"/>
                <a:gd name="T71" fmla="*/ 2 h 13"/>
                <a:gd name="T72" fmla="*/ 5 w 10"/>
                <a:gd name="T7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13">
                  <a:moveTo>
                    <a:pt x="8" y="7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6" y="11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5" y="5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ṧḻïḋe"/>
            <p:cNvSpPr/>
            <p:nvPr/>
          </p:nvSpPr>
          <p:spPr bwMode="auto">
            <a:xfrm>
              <a:off x="3575051" y="3810000"/>
              <a:ext cx="46038" cy="42863"/>
            </a:xfrm>
            <a:custGeom>
              <a:avLst/>
              <a:gdLst>
                <a:gd name="T0" fmla="*/ 7 w 14"/>
                <a:gd name="T1" fmla="*/ 1 h 13"/>
                <a:gd name="T2" fmla="*/ 9 w 14"/>
                <a:gd name="T3" fmla="*/ 11 h 13"/>
                <a:gd name="T4" fmla="*/ 12 w 14"/>
                <a:gd name="T5" fmla="*/ 4 h 13"/>
                <a:gd name="T6" fmla="*/ 12 w 14"/>
                <a:gd name="T7" fmla="*/ 4 h 13"/>
                <a:gd name="T8" fmla="*/ 12 w 14"/>
                <a:gd name="T9" fmla="*/ 3 h 13"/>
                <a:gd name="T10" fmla="*/ 12 w 14"/>
                <a:gd name="T11" fmla="*/ 3 h 13"/>
                <a:gd name="T12" fmla="*/ 11 w 14"/>
                <a:gd name="T13" fmla="*/ 3 h 13"/>
                <a:gd name="T14" fmla="*/ 11 w 14"/>
                <a:gd name="T15" fmla="*/ 3 h 13"/>
                <a:gd name="T16" fmla="*/ 11 w 14"/>
                <a:gd name="T17" fmla="*/ 2 h 13"/>
                <a:gd name="T18" fmla="*/ 14 w 14"/>
                <a:gd name="T19" fmla="*/ 4 h 13"/>
                <a:gd name="T20" fmla="*/ 14 w 14"/>
                <a:gd name="T21" fmla="*/ 4 h 13"/>
                <a:gd name="T22" fmla="*/ 14 w 14"/>
                <a:gd name="T23" fmla="*/ 4 h 13"/>
                <a:gd name="T24" fmla="*/ 13 w 14"/>
                <a:gd name="T25" fmla="*/ 4 h 13"/>
                <a:gd name="T26" fmla="*/ 13 w 14"/>
                <a:gd name="T27" fmla="*/ 4 h 13"/>
                <a:gd name="T28" fmla="*/ 13 w 14"/>
                <a:gd name="T29" fmla="*/ 4 h 13"/>
                <a:gd name="T30" fmla="*/ 13 w 14"/>
                <a:gd name="T31" fmla="*/ 4 h 13"/>
                <a:gd name="T32" fmla="*/ 9 w 14"/>
                <a:gd name="T33" fmla="*/ 13 h 13"/>
                <a:gd name="T34" fmla="*/ 9 w 14"/>
                <a:gd name="T35" fmla="*/ 13 h 13"/>
                <a:gd name="T36" fmla="*/ 8 w 14"/>
                <a:gd name="T37" fmla="*/ 13 h 13"/>
                <a:gd name="T38" fmla="*/ 6 w 14"/>
                <a:gd name="T39" fmla="*/ 1 h 13"/>
                <a:gd name="T40" fmla="*/ 2 w 14"/>
                <a:gd name="T41" fmla="*/ 9 h 13"/>
                <a:gd name="T42" fmla="*/ 2 w 14"/>
                <a:gd name="T43" fmla="*/ 10 h 13"/>
                <a:gd name="T44" fmla="*/ 2 w 14"/>
                <a:gd name="T45" fmla="*/ 10 h 13"/>
                <a:gd name="T46" fmla="*/ 3 w 14"/>
                <a:gd name="T47" fmla="*/ 10 h 13"/>
                <a:gd name="T48" fmla="*/ 3 w 14"/>
                <a:gd name="T49" fmla="*/ 11 h 13"/>
                <a:gd name="T50" fmla="*/ 3 w 14"/>
                <a:gd name="T51" fmla="*/ 11 h 13"/>
                <a:gd name="T52" fmla="*/ 3 w 14"/>
                <a:gd name="T53" fmla="*/ 11 h 13"/>
                <a:gd name="T54" fmla="*/ 0 w 14"/>
                <a:gd name="T55" fmla="*/ 10 h 13"/>
                <a:gd name="T56" fmla="*/ 0 w 14"/>
                <a:gd name="T57" fmla="*/ 10 h 13"/>
                <a:gd name="T58" fmla="*/ 1 w 14"/>
                <a:gd name="T59" fmla="*/ 10 h 13"/>
                <a:gd name="T60" fmla="*/ 1 w 14"/>
                <a:gd name="T61" fmla="*/ 10 h 13"/>
                <a:gd name="T62" fmla="*/ 1 w 14"/>
                <a:gd name="T63" fmla="*/ 10 h 13"/>
                <a:gd name="T64" fmla="*/ 2 w 14"/>
                <a:gd name="T65" fmla="*/ 10 h 13"/>
                <a:gd name="T66" fmla="*/ 2 w 14"/>
                <a:gd name="T67" fmla="*/ 9 h 13"/>
                <a:gd name="T68" fmla="*/ 5 w 14"/>
                <a:gd name="T69" fmla="*/ 1 h 13"/>
                <a:gd name="T70" fmla="*/ 5 w 14"/>
                <a:gd name="T71" fmla="*/ 1 h 13"/>
                <a:gd name="T72" fmla="*/ 5 w 14"/>
                <a:gd name="T73" fmla="*/ 1 h 13"/>
                <a:gd name="T74" fmla="*/ 5 w 14"/>
                <a:gd name="T75" fmla="*/ 0 h 13"/>
                <a:gd name="T76" fmla="*/ 4 w 14"/>
                <a:gd name="T77" fmla="*/ 0 h 13"/>
                <a:gd name="T78" fmla="*/ 4 w 14"/>
                <a:gd name="T79" fmla="*/ 0 h 13"/>
                <a:gd name="T80" fmla="*/ 5 w 14"/>
                <a:gd name="T81" fmla="*/ 0 h 13"/>
                <a:gd name="T82" fmla="*/ 7 w 14"/>
                <a:gd name="T8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" h="13">
                  <a:moveTo>
                    <a:pt x="7" y="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ṩ1îďè"/>
            <p:cNvSpPr/>
            <p:nvPr/>
          </p:nvSpPr>
          <p:spPr bwMode="auto">
            <a:xfrm>
              <a:off x="3575051" y="3810000"/>
              <a:ext cx="46038" cy="42863"/>
            </a:xfrm>
            <a:custGeom>
              <a:avLst/>
              <a:gdLst>
                <a:gd name="T0" fmla="*/ 7 w 14"/>
                <a:gd name="T1" fmla="*/ 1 h 13"/>
                <a:gd name="T2" fmla="*/ 9 w 14"/>
                <a:gd name="T3" fmla="*/ 11 h 13"/>
                <a:gd name="T4" fmla="*/ 12 w 14"/>
                <a:gd name="T5" fmla="*/ 4 h 13"/>
                <a:gd name="T6" fmla="*/ 12 w 14"/>
                <a:gd name="T7" fmla="*/ 4 h 13"/>
                <a:gd name="T8" fmla="*/ 12 w 14"/>
                <a:gd name="T9" fmla="*/ 3 h 13"/>
                <a:gd name="T10" fmla="*/ 12 w 14"/>
                <a:gd name="T11" fmla="*/ 3 h 13"/>
                <a:gd name="T12" fmla="*/ 11 w 14"/>
                <a:gd name="T13" fmla="*/ 3 h 13"/>
                <a:gd name="T14" fmla="*/ 11 w 14"/>
                <a:gd name="T15" fmla="*/ 3 h 13"/>
                <a:gd name="T16" fmla="*/ 11 w 14"/>
                <a:gd name="T17" fmla="*/ 2 h 13"/>
                <a:gd name="T18" fmla="*/ 14 w 14"/>
                <a:gd name="T19" fmla="*/ 4 h 13"/>
                <a:gd name="T20" fmla="*/ 14 w 14"/>
                <a:gd name="T21" fmla="*/ 4 h 13"/>
                <a:gd name="T22" fmla="*/ 14 w 14"/>
                <a:gd name="T23" fmla="*/ 4 h 13"/>
                <a:gd name="T24" fmla="*/ 13 w 14"/>
                <a:gd name="T25" fmla="*/ 4 h 13"/>
                <a:gd name="T26" fmla="*/ 13 w 14"/>
                <a:gd name="T27" fmla="*/ 4 h 13"/>
                <a:gd name="T28" fmla="*/ 13 w 14"/>
                <a:gd name="T29" fmla="*/ 4 h 13"/>
                <a:gd name="T30" fmla="*/ 13 w 14"/>
                <a:gd name="T31" fmla="*/ 4 h 13"/>
                <a:gd name="T32" fmla="*/ 9 w 14"/>
                <a:gd name="T33" fmla="*/ 13 h 13"/>
                <a:gd name="T34" fmla="*/ 9 w 14"/>
                <a:gd name="T35" fmla="*/ 13 h 13"/>
                <a:gd name="T36" fmla="*/ 8 w 14"/>
                <a:gd name="T37" fmla="*/ 13 h 13"/>
                <a:gd name="T38" fmla="*/ 6 w 14"/>
                <a:gd name="T39" fmla="*/ 1 h 13"/>
                <a:gd name="T40" fmla="*/ 2 w 14"/>
                <a:gd name="T41" fmla="*/ 9 h 13"/>
                <a:gd name="T42" fmla="*/ 2 w 14"/>
                <a:gd name="T43" fmla="*/ 10 h 13"/>
                <a:gd name="T44" fmla="*/ 2 w 14"/>
                <a:gd name="T45" fmla="*/ 10 h 13"/>
                <a:gd name="T46" fmla="*/ 3 w 14"/>
                <a:gd name="T47" fmla="*/ 10 h 13"/>
                <a:gd name="T48" fmla="*/ 3 w 14"/>
                <a:gd name="T49" fmla="*/ 11 h 13"/>
                <a:gd name="T50" fmla="*/ 3 w 14"/>
                <a:gd name="T51" fmla="*/ 11 h 13"/>
                <a:gd name="T52" fmla="*/ 3 w 14"/>
                <a:gd name="T53" fmla="*/ 11 h 13"/>
                <a:gd name="T54" fmla="*/ 0 w 14"/>
                <a:gd name="T55" fmla="*/ 10 h 13"/>
                <a:gd name="T56" fmla="*/ 0 w 14"/>
                <a:gd name="T57" fmla="*/ 10 h 13"/>
                <a:gd name="T58" fmla="*/ 1 w 14"/>
                <a:gd name="T59" fmla="*/ 10 h 13"/>
                <a:gd name="T60" fmla="*/ 1 w 14"/>
                <a:gd name="T61" fmla="*/ 10 h 13"/>
                <a:gd name="T62" fmla="*/ 1 w 14"/>
                <a:gd name="T63" fmla="*/ 10 h 13"/>
                <a:gd name="T64" fmla="*/ 2 w 14"/>
                <a:gd name="T65" fmla="*/ 10 h 13"/>
                <a:gd name="T66" fmla="*/ 2 w 14"/>
                <a:gd name="T67" fmla="*/ 9 h 13"/>
                <a:gd name="T68" fmla="*/ 5 w 14"/>
                <a:gd name="T69" fmla="*/ 1 h 13"/>
                <a:gd name="T70" fmla="*/ 5 w 14"/>
                <a:gd name="T71" fmla="*/ 1 h 13"/>
                <a:gd name="T72" fmla="*/ 5 w 14"/>
                <a:gd name="T73" fmla="*/ 1 h 13"/>
                <a:gd name="T74" fmla="*/ 5 w 14"/>
                <a:gd name="T75" fmla="*/ 0 h 13"/>
                <a:gd name="T76" fmla="*/ 4 w 14"/>
                <a:gd name="T77" fmla="*/ 0 h 13"/>
                <a:gd name="T78" fmla="*/ 4 w 14"/>
                <a:gd name="T79" fmla="*/ 0 h 13"/>
                <a:gd name="T80" fmla="*/ 5 w 14"/>
                <a:gd name="T81" fmla="*/ 0 h 13"/>
                <a:gd name="T82" fmla="*/ 7 w 14"/>
                <a:gd name="T8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" h="13">
                  <a:moveTo>
                    <a:pt x="7" y="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ŝḷîḑe"/>
            <p:cNvSpPr/>
            <p:nvPr/>
          </p:nvSpPr>
          <p:spPr bwMode="auto">
            <a:xfrm>
              <a:off x="3651251" y="3843338"/>
              <a:ext cx="33338" cy="39688"/>
            </a:xfrm>
            <a:custGeom>
              <a:avLst/>
              <a:gdLst>
                <a:gd name="T0" fmla="*/ 6 w 10"/>
                <a:gd name="T1" fmla="*/ 7 h 12"/>
                <a:gd name="T2" fmla="*/ 6 w 10"/>
                <a:gd name="T3" fmla="*/ 7 h 12"/>
                <a:gd name="T4" fmla="*/ 6 w 10"/>
                <a:gd name="T5" fmla="*/ 7 h 12"/>
                <a:gd name="T6" fmla="*/ 6 w 10"/>
                <a:gd name="T7" fmla="*/ 7 h 12"/>
                <a:gd name="T8" fmla="*/ 10 w 10"/>
                <a:gd name="T9" fmla="*/ 8 h 12"/>
                <a:gd name="T10" fmla="*/ 10 w 10"/>
                <a:gd name="T11" fmla="*/ 8 h 12"/>
                <a:gd name="T12" fmla="*/ 10 w 10"/>
                <a:gd name="T13" fmla="*/ 8 h 12"/>
                <a:gd name="T14" fmla="*/ 9 w 10"/>
                <a:gd name="T15" fmla="*/ 8 h 12"/>
                <a:gd name="T16" fmla="*/ 9 w 10"/>
                <a:gd name="T17" fmla="*/ 8 h 12"/>
                <a:gd name="T18" fmla="*/ 9 w 10"/>
                <a:gd name="T19" fmla="*/ 8 h 12"/>
                <a:gd name="T20" fmla="*/ 8 w 10"/>
                <a:gd name="T21" fmla="*/ 9 h 12"/>
                <a:gd name="T22" fmla="*/ 8 w 10"/>
                <a:gd name="T23" fmla="*/ 12 h 12"/>
                <a:gd name="T24" fmla="*/ 7 w 10"/>
                <a:gd name="T25" fmla="*/ 12 h 12"/>
                <a:gd name="T26" fmla="*/ 7 w 10"/>
                <a:gd name="T27" fmla="*/ 12 h 12"/>
                <a:gd name="T28" fmla="*/ 7 w 10"/>
                <a:gd name="T29" fmla="*/ 12 h 12"/>
                <a:gd name="T30" fmla="*/ 7 w 10"/>
                <a:gd name="T31" fmla="*/ 12 h 12"/>
                <a:gd name="T32" fmla="*/ 6 w 10"/>
                <a:gd name="T33" fmla="*/ 12 h 12"/>
                <a:gd name="T34" fmla="*/ 5 w 10"/>
                <a:gd name="T35" fmla="*/ 12 h 12"/>
                <a:gd name="T36" fmla="*/ 4 w 10"/>
                <a:gd name="T37" fmla="*/ 11 h 12"/>
                <a:gd name="T38" fmla="*/ 3 w 10"/>
                <a:gd name="T39" fmla="*/ 11 h 12"/>
                <a:gd name="T40" fmla="*/ 1 w 10"/>
                <a:gd name="T41" fmla="*/ 10 h 12"/>
                <a:gd name="T42" fmla="*/ 0 w 10"/>
                <a:gd name="T43" fmla="*/ 8 h 12"/>
                <a:gd name="T44" fmla="*/ 0 w 10"/>
                <a:gd name="T45" fmla="*/ 6 h 12"/>
                <a:gd name="T46" fmla="*/ 1 w 10"/>
                <a:gd name="T47" fmla="*/ 4 h 12"/>
                <a:gd name="T48" fmla="*/ 2 w 10"/>
                <a:gd name="T49" fmla="*/ 2 h 12"/>
                <a:gd name="T50" fmla="*/ 3 w 10"/>
                <a:gd name="T51" fmla="*/ 1 h 12"/>
                <a:gd name="T52" fmla="*/ 5 w 10"/>
                <a:gd name="T53" fmla="*/ 0 h 12"/>
                <a:gd name="T54" fmla="*/ 7 w 10"/>
                <a:gd name="T55" fmla="*/ 1 h 12"/>
                <a:gd name="T56" fmla="*/ 7 w 10"/>
                <a:gd name="T57" fmla="*/ 1 h 12"/>
                <a:gd name="T58" fmla="*/ 8 w 10"/>
                <a:gd name="T59" fmla="*/ 1 h 12"/>
                <a:gd name="T60" fmla="*/ 8 w 10"/>
                <a:gd name="T61" fmla="*/ 1 h 12"/>
                <a:gd name="T62" fmla="*/ 9 w 10"/>
                <a:gd name="T63" fmla="*/ 1 h 12"/>
                <a:gd name="T64" fmla="*/ 9 w 10"/>
                <a:gd name="T65" fmla="*/ 1 h 12"/>
                <a:gd name="T66" fmla="*/ 9 w 10"/>
                <a:gd name="T67" fmla="*/ 1 h 12"/>
                <a:gd name="T68" fmla="*/ 10 w 10"/>
                <a:gd name="T69" fmla="*/ 1 h 12"/>
                <a:gd name="T70" fmla="*/ 10 w 10"/>
                <a:gd name="T71" fmla="*/ 1 h 12"/>
                <a:gd name="T72" fmla="*/ 10 w 10"/>
                <a:gd name="T73" fmla="*/ 4 h 12"/>
                <a:gd name="T74" fmla="*/ 10 w 10"/>
                <a:gd name="T75" fmla="*/ 4 h 12"/>
                <a:gd name="T76" fmla="*/ 9 w 10"/>
                <a:gd name="T77" fmla="*/ 4 h 12"/>
                <a:gd name="T78" fmla="*/ 9 w 10"/>
                <a:gd name="T79" fmla="*/ 4 h 12"/>
                <a:gd name="T80" fmla="*/ 9 w 10"/>
                <a:gd name="T81" fmla="*/ 3 h 12"/>
                <a:gd name="T82" fmla="*/ 8 w 10"/>
                <a:gd name="T83" fmla="*/ 2 h 12"/>
                <a:gd name="T84" fmla="*/ 7 w 10"/>
                <a:gd name="T85" fmla="*/ 1 h 12"/>
                <a:gd name="T86" fmla="*/ 6 w 10"/>
                <a:gd name="T87" fmla="*/ 1 h 12"/>
                <a:gd name="T88" fmla="*/ 5 w 10"/>
                <a:gd name="T89" fmla="*/ 1 h 12"/>
                <a:gd name="T90" fmla="*/ 4 w 10"/>
                <a:gd name="T91" fmla="*/ 2 h 12"/>
                <a:gd name="T92" fmla="*/ 3 w 10"/>
                <a:gd name="T93" fmla="*/ 3 h 12"/>
                <a:gd name="T94" fmla="*/ 2 w 10"/>
                <a:gd name="T95" fmla="*/ 5 h 12"/>
                <a:gd name="T96" fmla="*/ 2 w 10"/>
                <a:gd name="T97" fmla="*/ 6 h 12"/>
                <a:gd name="T98" fmla="*/ 2 w 10"/>
                <a:gd name="T99" fmla="*/ 8 h 12"/>
                <a:gd name="T100" fmla="*/ 3 w 10"/>
                <a:gd name="T101" fmla="*/ 10 h 12"/>
                <a:gd name="T102" fmla="*/ 4 w 10"/>
                <a:gd name="T103" fmla="*/ 11 h 12"/>
                <a:gd name="T104" fmla="*/ 6 w 10"/>
                <a:gd name="T105" fmla="*/ 11 h 12"/>
                <a:gd name="T106" fmla="*/ 7 w 10"/>
                <a:gd name="T107" fmla="*/ 10 h 12"/>
                <a:gd name="T108" fmla="*/ 7 w 10"/>
                <a:gd name="T109" fmla="*/ 10 h 12"/>
                <a:gd name="T110" fmla="*/ 7 w 10"/>
                <a:gd name="T111" fmla="*/ 8 h 12"/>
                <a:gd name="T112" fmla="*/ 7 w 10"/>
                <a:gd name="T113" fmla="*/ 8 h 12"/>
                <a:gd name="T114" fmla="*/ 7 w 10"/>
                <a:gd name="T115" fmla="*/ 8 h 12"/>
                <a:gd name="T116" fmla="*/ 6 w 10"/>
                <a:gd name="T1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" h="12"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8"/>
                    <a:pt x="8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6" y="11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2" y="10"/>
                    <a:pt x="3" y="10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6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ṣ1íḓé"/>
            <p:cNvSpPr/>
            <p:nvPr/>
          </p:nvSpPr>
          <p:spPr bwMode="auto">
            <a:xfrm>
              <a:off x="3651251" y="3843338"/>
              <a:ext cx="33338" cy="39688"/>
            </a:xfrm>
            <a:custGeom>
              <a:avLst/>
              <a:gdLst>
                <a:gd name="T0" fmla="*/ 6 w 10"/>
                <a:gd name="T1" fmla="*/ 7 h 12"/>
                <a:gd name="T2" fmla="*/ 6 w 10"/>
                <a:gd name="T3" fmla="*/ 7 h 12"/>
                <a:gd name="T4" fmla="*/ 6 w 10"/>
                <a:gd name="T5" fmla="*/ 7 h 12"/>
                <a:gd name="T6" fmla="*/ 6 w 10"/>
                <a:gd name="T7" fmla="*/ 7 h 12"/>
                <a:gd name="T8" fmla="*/ 10 w 10"/>
                <a:gd name="T9" fmla="*/ 8 h 12"/>
                <a:gd name="T10" fmla="*/ 10 w 10"/>
                <a:gd name="T11" fmla="*/ 8 h 12"/>
                <a:gd name="T12" fmla="*/ 10 w 10"/>
                <a:gd name="T13" fmla="*/ 8 h 12"/>
                <a:gd name="T14" fmla="*/ 9 w 10"/>
                <a:gd name="T15" fmla="*/ 8 h 12"/>
                <a:gd name="T16" fmla="*/ 9 w 10"/>
                <a:gd name="T17" fmla="*/ 8 h 12"/>
                <a:gd name="T18" fmla="*/ 9 w 10"/>
                <a:gd name="T19" fmla="*/ 8 h 12"/>
                <a:gd name="T20" fmla="*/ 8 w 10"/>
                <a:gd name="T21" fmla="*/ 9 h 12"/>
                <a:gd name="T22" fmla="*/ 8 w 10"/>
                <a:gd name="T23" fmla="*/ 12 h 12"/>
                <a:gd name="T24" fmla="*/ 7 w 10"/>
                <a:gd name="T25" fmla="*/ 12 h 12"/>
                <a:gd name="T26" fmla="*/ 7 w 10"/>
                <a:gd name="T27" fmla="*/ 12 h 12"/>
                <a:gd name="T28" fmla="*/ 7 w 10"/>
                <a:gd name="T29" fmla="*/ 12 h 12"/>
                <a:gd name="T30" fmla="*/ 7 w 10"/>
                <a:gd name="T31" fmla="*/ 12 h 12"/>
                <a:gd name="T32" fmla="*/ 6 w 10"/>
                <a:gd name="T33" fmla="*/ 12 h 12"/>
                <a:gd name="T34" fmla="*/ 5 w 10"/>
                <a:gd name="T35" fmla="*/ 12 h 12"/>
                <a:gd name="T36" fmla="*/ 4 w 10"/>
                <a:gd name="T37" fmla="*/ 11 h 12"/>
                <a:gd name="T38" fmla="*/ 3 w 10"/>
                <a:gd name="T39" fmla="*/ 11 h 12"/>
                <a:gd name="T40" fmla="*/ 1 w 10"/>
                <a:gd name="T41" fmla="*/ 10 h 12"/>
                <a:gd name="T42" fmla="*/ 0 w 10"/>
                <a:gd name="T43" fmla="*/ 8 h 12"/>
                <a:gd name="T44" fmla="*/ 0 w 10"/>
                <a:gd name="T45" fmla="*/ 6 h 12"/>
                <a:gd name="T46" fmla="*/ 1 w 10"/>
                <a:gd name="T47" fmla="*/ 4 h 12"/>
                <a:gd name="T48" fmla="*/ 2 w 10"/>
                <a:gd name="T49" fmla="*/ 2 h 12"/>
                <a:gd name="T50" fmla="*/ 3 w 10"/>
                <a:gd name="T51" fmla="*/ 1 h 12"/>
                <a:gd name="T52" fmla="*/ 5 w 10"/>
                <a:gd name="T53" fmla="*/ 0 h 12"/>
                <a:gd name="T54" fmla="*/ 7 w 10"/>
                <a:gd name="T55" fmla="*/ 1 h 12"/>
                <a:gd name="T56" fmla="*/ 7 w 10"/>
                <a:gd name="T57" fmla="*/ 1 h 12"/>
                <a:gd name="T58" fmla="*/ 8 w 10"/>
                <a:gd name="T59" fmla="*/ 1 h 12"/>
                <a:gd name="T60" fmla="*/ 8 w 10"/>
                <a:gd name="T61" fmla="*/ 1 h 12"/>
                <a:gd name="T62" fmla="*/ 9 w 10"/>
                <a:gd name="T63" fmla="*/ 1 h 12"/>
                <a:gd name="T64" fmla="*/ 9 w 10"/>
                <a:gd name="T65" fmla="*/ 1 h 12"/>
                <a:gd name="T66" fmla="*/ 9 w 10"/>
                <a:gd name="T67" fmla="*/ 1 h 12"/>
                <a:gd name="T68" fmla="*/ 10 w 10"/>
                <a:gd name="T69" fmla="*/ 1 h 12"/>
                <a:gd name="T70" fmla="*/ 10 w 10"/>
                <a:gd name="T71" fmla="*/ 1 h 12"/>
                <a:gd name="T72" fmla="*/ 10 w 10"/>
                <a:gd name="T73" fmla="*/ 4 h 12"/>
                <a:gd name="T74" fmla="*/ 10 w 10"/>
                <a:gd name="T75" fmla="*/ 4 h 12"/>
                <a:gd name="T76" fmla="*/ 9 w 10"/>
                <a:gd name="T77" fmla="*/ 4 h 12"/>
                <a:gd name="T78" fmla="*/ 9 w 10"/>
                <a:gd name="T79" fmla="*/ 4 h 12"/>
                <a:gd name="T80" fmla="*/ 9 w 10"/>
                <a:gd name="T81" fmla="*/ 3 h 12"/>
                <a:gd name="T82" fmla="*/ 8 w 10"/>
                <a:gd name="T83" fmla="*/ 2 h 12"/>
                <a:gd name="T84" fmla="*/ 7 w 10"/>
                <a:gd name="T85" fmla="*/ 1 h 12"/>
                <a:gd name="T86" fmla="*/ 6 w 10"/>
                <a:gd name="T87" fmla="*/ 1 h 12"/>
                <a:gd name="T88" fmla="*/ 5 w 10"/>
                <a:gd name="T89" fmla="*/ 1 h 12"/>
                <a:gd name="T90" fmla="*/ 4 w 10"/>
                <a:gd name="T91" fmla="*/ 2 h 12"/>
                <a:gd name="T92" fmla="*/ 3 w 10"/>
                <a:gd name="T93" fmla="*/ 3 h 12"/>
                <a:gd name="T94" fmla="*/ 2 w 10"/>
                <a:gd name="T95" fmla="*/ 5 h 12"/>
                <a:gd name="T96" fmla="*/ 2 w 10"/>
                <a:gd name="T97" fmla="*/ 6 h 12"/>
                <a:gd name="T98" fmla="*/ 2 w 10"/>
                <a:gd name="T99" fmla="*/ 8 h 12"/>
                <a:gd name="T100" fmla="*/ 3 w 10"/>
                <a:gd name="T101" fmla="*/ 10 h 12"/>
                <a:gd name="T102" fmla="*/ 4 w 10"/>
                <a:gd name="T103" fmla="*/ 11 h 12"/>
                <a:gd name="T104" fmla="*/ 6 w 10"/>
                <a:gd name="T105" fmla="*/ 11 h 12"/>
                <a:gd name="T106" fmla="*/ 7 w 10"/>
                <a:gd name="T107" fmla="*/ 10 h 12"/>
                <a:gd name="T108" fmla="*/ 7 w 10"/>
                <a:gd name="T109" fmla="*/ 10 h 12"/>
                <a:gd name="T110" fmla="*/ 7 w 10"/>
                <a:gd name="T111" fmla="*/ 8 h 12"/>
                <a:gd name="T112" fmla="*/ 7 w 10"/>
                <a:gd name="T113" fmla="*/ 8 h 12"/>
                <a:gd name="T114" fmla="*/ 7 w 10"/>
                <a:gd name="T115" fmla="*/ 8 h 12"/>
                <a:gd name="T116" fmla="*/ 6 w 10"/>
                <a:gd name="T1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" h="12"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1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2" y="10"/>
                    <a:pt x="3" y="10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6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sḻíḓé"/>
            <p:cNvSpPr/>
            <p:nvPr/>
          </p:nvSpPr>
          <p:spPr bwMode="auto">
            <a:xfrm>
              <a:off x="3773488" y="3865563"/>
              <a:ext cx="33338" cy="36513"/>
            </a:xfrm>
            <a:custGeom>
              <a:avLst/>
              <a:gdLst>
                <a:gd name="T0" fmla="*/ 2 w 10"/>
                <a:gd name="T1" fmla="*/ 8 h 11"/>
                <a:gd name="T2" fmla="*/ 2 w 10"/>
                <a:gd name="T3" fmla="*/ 1 h 11"/>
                <a:gd name="T4" fmla="*/ 1 w 10"/>
                <a:gd name="T5" fmla="*/ 1 h 11"/>
                <a:gd name="T6" fmla="*/ 1 w 10"/>
                <a:gd name="T7" fmla="*/ 1 h 11"/>
                <a:gd name="T8" fmla="*/ 1 w 10"/>
                <a:gd name="T9" fmla="*/ 0 h 11"/>
                <a:gd name="T10" fmla="*/ 0 w 10"/>
                <a:gd name="T11" fmla="*/ 0 h 11"/>
                <a:gd name="T12" fmla="*/ 0 w 10"/>
                <a:gd name="T13" fmla="*/ 0 h 11"/>
                <a:gd name="T14" fmla="*/ 0 w 10"/>
                <a:gd name="T15" fmla="*/ 0 h 11"/>
                <a:gd name="T16" fmla="*/ 4 w 10"/>
                <a:gd name="T17" fmla="*/ 0 h 11"/>
                <a:gd name="T18" fmla="*/ 4 w 10"/>
                <a:gd name="T19" fmla="*/ 0 h 11"/>
                <a:gd name="T20" fmla="*/ 4 w 10"/>
                <a:gd name="T21" fmla="*/ 0 h 11"/>
                <a:gd name="T22" fmla="*/ 4 w 10"/>
                <a:gd name="T23" fmla="*/ 0 h 11"/>
                <a:gd name="T24" fmla="*/ 3 w 10"/>
                <a:gd name="T25" fmla="*/ 1 h 11"/>
                <a:gd name="T26" fmla="*/ 3 w 10"/>
                <a:gd name="T27" fmla="*/ 1 h 11"/>
                <a:gd name="T28" fmla="*/ 3 w 10"/>
                <a:gd name="T29" fmla="*/ 2 h 11"/>
                <a:gd name="T30" fmla="*/ 3 w 10"/>
                <a:gd name="T31" fmla="*/ 7 h 11"/>
                <a:gd name="T32" fmla="*/ 3 w 10"/>
                <a:gd name="T33" fmla="*/ 9 h 11"/>
                <a:gd name="T34" fmla="*/ 4 w 10"/>
                <a:gd name="T35" fmla="*/ 10 h 11"/>
                <a:gd name="T36" fmla="*/ 6 w 10"/>
                <a:gd name="T37" fmla="*/ 10 h 11"/>
                <a:gd name="T38" fmla="*/ 7 w 10"/>
                <a:gd name="T39" fmla="*/ 10 h 11"/>
                <a:gd name="T40" fmla="*/ 8 w 10"/>
                <a:gd name="T41" fmla="*/ 9 h 11"/>
                <a:gd name="T42" fmla="*/ 8 w 10"/>
                <a:gd name="T43" fmla="*/ 8 h 11"/>
                <a:gd name="T44" fmla="*/ 8 w 10"/>
                <a:gd name="T45" fmla="*/ 1 h 11"/>
                <a:gd name="T46" fmla="*/ 8 w 10"/>
                <a:gd name="T47" fmla="*/ 1 h 11"/>
                <a:gd name="T48" fmla="*/ 8 w 10"/>
                <a:gd name="T49" fmla="*/ 0 h 11"/>
                <a:gd name="T50" fmla="*/ 7 w 10"/>
                <a:gd name="T51" fmla="*/ 0 h 11"/>
                <a:gd name="T52" fmla="*/ 7 w 10"/>
                <a:gd name="T53" fmla="*/ 0 h 11"/>
                <a:gd name="T54" fmla="*/ 7 w 10"/>
                <a:gd name="T55" fmla="*/ 0 h 11"/>
                <a:gd name="T56" fmla="*/ 7 w 10"/>
                <a:gd name="T57" fmla="*/ 0 h 11"/>
                <a:gd name="T58" fmla="*/ 10 w 10"/>
                <a:gd name="T59" fmla="*/ 0 h 11"/>
                <a:gd name="T60" fmla="*/ 10 w 10"/>
                <a:gd name="T61" fmla="*/ 0 h 11"/>
                <a:gd name="T62" fmla="*/ 10 w 10"/>
                <a:gd name="T63" fmla="*/ 0 h 11"/>
                <a:gd name="T64" fmla="*/ 9 w 10"/>
                <a:gd name="T65" fmla="*/ 0 h 11"/>
                <a:gd name="T66" fmla="*/ 9 w 10"/>
                <a:gd name="T67" fmla="*/ 0 h 11"/>
                <a:gd name="T68" fmla="*/ 9 w 10"/>
                <a:gd name="T69" fmla="*/ 1 h 11"/>
                <a:gd name="T70" fmla="*/ 9 w 10"/>
                <a:gd name="T71" fmla="*/ 1 h 11"/>
                <a:gd name="T72" fmla="*/ 9 w 10"/>
                <a:gd name="T73" fmla="*/ 8 h 11"/>
                <a:gd name="T74" fmla="*/ 9 w 10"/>
                <a:gd name="T75" fmla="*/ 9 h 11"/>
                <a:gd name="T76" fmla="*/ 8 w 10"/>
                <a:gd name="T77" fmla="*/ 10 h 11"/>
                <a:gd name="T78" fmla="*/ 7 w 10"/>
                <a:gd name="T79" fmla="*/ 11 h 11"/>
                <a:gd name="T80" fmla="*/ 6 w 10"/>
                <a:gd name="T81" fmla="*/ 11 h 11"/>
                <a:gd name="T82" fmla="*/ 4 w 10"/>
                <a:gd name="T83" fmla="*/ 11 h 11"/>
                <a:gd name="T84" fmla="*/ 3 w 10"/>
                <a:gd name="T85" fmla="*/ 11 h 11"/>
                <a:gd name="T86" fmla="*/ 2 w 10"/>
                <a:gd name="T87" fmla="*/ 9 h 11"/>
                <a:gd name="T88" fmla="*/ 2 w 10"/>
                <a:gd name="T8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" h="11">
                  <a:moveTo>
                    <a:pt x="2" y="8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ŝlïde"/>
            <p:cNvSpPr/>
            <p:nvPr/>
          </p:nvSpPr>
          <p:spPr bwMode="auto">
            <a:xfrm>
              <a:off x="3773488" y="3865563"/>
              <a:ext cx="33338" cy="36513"/>
            </a:xfrm>
            <a:custGeom>
              <a:avLst/>
              <a:gdLst>
                <a:gd name="T0" fmla="*/ 2 w 10"/>
                <a:gd name="T1" fmla="*/ 8 h 11"/>
                <a:gd name="T2" fmla="*/ 2 w 10"/>
                <a:gd name="T3" fmla="*/ 1 h 11"/>
                <a:gd name="T4" fmla="*/ 1 w 10"/>
                <a:gd name="T5" fmla="*/ 1 h 11"/>
                <a:gd name="T6" fmla="*/ 1 w 10"/>
                <a:gd name="T7" fmla="*/ 1 h 11"/>
                <a:gd name="T8" fmla="*/ 1 w 10"/>
                <a:gd name="T9" fmla="*/ 0 h 11"/>
                <a:gd name="T10" fmla="*/ 0 w 10"/>
                <a:gd name="T11" fmla="*/ 0 h 11"/>
                <a:gd name="T12" fmla="*/ 0 w 10"/>
                <a:gd name="T13" fmla="*/ 0 h 11"/>
                <a:gd name="T14" fmla="*/ 0 w 10"/>
                <a:gd name="T15" fmla="*/ 0 h 11"/>
                <a:gd name="T16" fmla="*/ 4 w 10"/>
                <a:gd name="T17" fmla="*/ 0 h 11"/>
                <a:gd name="T18" fmla="*/ 4 w 10"/>
                <a:gd name="T19" fmla="*/ 0 h 11"/>
                <a:gd name="T20" fmla="*/ 4 w 10"/>
                <a:gd name="T21" fmla="*/ 0 h 11"/>
                <a:gd name="T22" fmla="*/ 4 w 10"/>
                <a:gd name="T23" fmla="*/ 0 h 11"/>
                <a:gd name="T24" fmla="*/ 3 w 10"/>
                <a:gd name="T25" fmla="*/ 1 h 11"/>
                <a:gd name="T26" fmla="*/ 3 w 10"/>
                <a:gd name="T27" fmla="*/ 1 h 11"/>
                <a:gd name="T28" fmla="*/ 3 w 10"/>
                <a:gd name="T29" fmla="*/ 2 h 11"/>
                <a:gd name="T30" fmla="*/ 3 w 10"/>
                <a:gd name="T31" fmla="*/ 7 h 11"/>
                <a:gd name="T32" fmla="*/ 3 w 10"/>
                <a:gd name="T33" fmla="*/ 9 h 11"/>
                <a:gd name="T34" fmla="*/ 4 w 10"/>
                <a:gd name="T35" fmla="*/ 10 h 11"/>
                <a:gd name="T36" fmla="*/ 6 w 10"/>
                <a:gd name="T37" fmla="*/ 10 h 11"/>
                <a:gd name="T38" fmla="*/ 7 w 10"/>
                <a:gd name="T39" fmla="*/ 10 h 11"/>
                <a:gd name="T40" fmla="*/ 8 w 10"/>
                <a:gd name="T41" fmla="*/ 9 h 11"/>
                <a:gd name="T42" fmla="*/ 8 w 10"/>
                <a:gd name="T43" fmla="*/ 8 h 11"/>
                <a:gd name="T44" fmla="*/ 8 w 10"/>
                <a:gd name="T45" fmla="*/ 1 h 11"/>
                <a:gd name="T46" fmla="*/ 8 w 10"/>
                <a:gd name="T47" fmla="*/ 1 h 11"/>
                <a:gd name="T48" fmla="*/ 8 w 10"/>
                <a:gd name="T49" fmla="*/ 0 h 11"/>
                <a:gd name="T50" fmla="*/ 7 w 10"/>
                <a:gd name="T51" fmla="*/ 0 h 11"/>
                <a:gd name="T52" fmla="*/ 7 w 10"/>
                <a:gd name="T53" fmla="*/ 0 h 11"/>
                <a:gd name="T54" fmla="*/ 7 w 10"/>
                <a:gd name="T55" fmla="*/ 0 h 11"/>
                <a:gd name="T56" fmla="*/ 7 w 10"/>
                <a:gd name="T57" fmla="*/ 0 h 11"/>
                <a:gd name="T58" fmla="*/ 10 w 10"/>
                <a:gd name="T59" fmla="*/ 0 h 11"/>
                <a:gd name="T60" fmla="*/ 10 w 10"/>
                <a:gd name="T61" fmla="*/ 0 h 11"/>
                <a:gd name="T62" fmla="*/ 10 w 10"/>
                <a:gd name="T63" fmla="*/ 0 h 11"/>
                <a:gd name="T64" fmla="*/ 9 w 10"/>
                <a:gd name="T65" fmla="*/ 0 h 11"/>
                <a:gd name="T66" fmla="*/ 9 w 10"/>
                <a:gd name="T67" fmla="*/ 0 h 11"/>
                <a:gd name="T68" fmla="*/ 9 w 10"/>
                <a:gd name="T69" fmla="*/ 1 h 11"/>
                <a:gd name="T70" fmla="*/ 9 w 10"/>
                <a:gd name="T71" fmla="*/ 1 h 11"/>
                <a:gd name="T72" fmla="*/ 9 w 10"/>
                <a:gd name="T73" fmla="*/ 8 h 11"/>
                <a:gd name="T74" fmla="*/ 9 w 10"/>
                <a:gd name="T75" fmla="*/ 9 h 11"/>
                <a:gd name="T76" fmla="*/ 8 w 10"/>
                <a:gd name="T77" fmla="*/ 10 h 11"/>
                <a:gd name="T78" fmla="*/ 7 w 10"/>
                <a:gd name="T79" fmla="*/ 11 h 11"/>
                <a:gd name="T80" fmla="*/ 6 w 10"/>
                <a:gd name="T81" fmla="*/ 11 h 11"/>
                <a:gd name="T82" fmla="*/ 4 w 10"/>
                <a:gd name="T83" fmla="*/ 11 h 11"/>
                <a:gd name="T84" fmla="*/ 3 w 10"/>
                <a:gd name="T85" fmla="*/ 11 h 11"/>
                <a:gd name="T86" fmla="*/ 2 w 10"/>
                <a:gd name="T87" fmla="*/ 9 h 11"/>
                <a:gd name="T88" fmla="*/ 2 w 10"/>
                <a:gd name="T8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" h="11">
                  <a:moveTo>
                    <a:pt x="2" y="8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šļïḓê"/>
            <p:cNvSpPr/>
            <p:nvPr/>
          </p:nvSpPr>
          <p:spPr bwMode="auto">
            <a:xfrm>
              <a:off x="3846513" y="3862388"/>
              <a:ext cx="34925" cy="39688"/>
            </a:xfrm>
            <a:custGeom>
              <a:avLst/>
              <a:gdLst>
                <a:gd name="T0" fmla="*/ 2 w 11"/>
                <a:gd name="T1" fmla="*/ 1 h 12"/>
                <a:gd name="T2" fmla="*/ 9 w 11"/>
                <a:gd name="T3" fmla="*/ 9 h 12"/>
                <a:gd name="T4" fmla="*/ 9 w 11"/>
                <a:gd name="T5" fmla="*/ 2 h 12"/>
                <a:gd name="T6" fmla="*/ 9 w 11"/>
                <a:gd name="T7" fmla="*/ 1 h 12"/>
                <a:gd name="T8" fmla="*/ 8 w 11"/>
                <a:gd name="T9" fmla="*/ 1 h 12"/>
                <a:gd name="T10" fmla="*/ 8 w 11"/>
                <a:gd name="T11" fmla="*/ 1 h 12"/>
                <a:gd name="T12" fmla="*/ 7 w 11"/>
                <a:gd name="T13" fmla="*/ 1 h 12"/>
                <a:gd name="T14" fmla="*/ 7 w 11"/>
                <a:gd name="T15" fmla="*/ 1 h 12"/>
                <a:gd name="T16" fmla="*/ 7 w 11"/>
                <a:gd name="T17" fmla="*/ 0 h 12"/>
                <a:gd name="T18" fmla="*/ 10 w 11"/>
                <a:gd name="T19" fmla="*/ 0 h 12"/>
                <a:gd name="T20" fmla="*/ 11 w 11"/>
                <a:gd name="T21" fmla="*/ 0 h 12"/>
                <a:gd name="T22" fmla="*/ 10 w 11"/>
                <a:gd name="T23" fmla="*/ 1 h 12"/>
                <a:gd name="T24" fmla="*/ 10 w 11"/>
                <a:gd name="T25" fmla="*/ 1 h 12"/>
                <a:gd name="T26" fmla="*/ 9 w 11"/>
                <a:gd name="T27" fmla="*/ 1 h 12"/>
                <a:gd name="T28" fmla="*/ 9 w 11"/>
                <a:gd name="T29" fmla="*/ 1 h 12"/>
                <a:gd name="T30" fmla="*/ 9 w 11"/>
                <a:gd name="T31" fmla="*/ 1 h 12"/>
                <a:gd name="T32" fmla="*/ 10 w 11"/>
                <a:gd name="T33" fmla="*/ 11 h 12"/>
                <a:gd name="T34" fmla="*/ 10 w 11"/>
                <a:gd name="T35" fmla="*/ 11 h 12"/>
                <a:gd name="T36" fmla="*/ 9 w 11"/>
                <a:gd name="T37" fmla="*/ 11 h 12"/>
                <a:gd name="T38" fmla="*/ 2 w 11"/>
                <a:gd name="T39" fmla="*/ 2 h 12"/>
                <a:gd name="T40" fmla="*/ 2 w 11"/>
                <a:gd name="T41" fmla="*/ 11 h 12"/>
                <a:gd name="T42" fmla="*/ 2 w 11"/>
                <a:gd name="T43" fmla="*/ 11 h 12"/>
                <a:gd name="T44" fmla="*/ 3 w 11"/>
                <a:gd name="T45" fmla="*/ 11 h 12"/>
                <a:gd name="T46" fmla="*/ 3 w 11"/>
                <a:gd name="T47" fmla="*/ 11 h 12"/>
                <a:gd name="T48" fmla="*/ 4 w 11"/>
                <a:gd name="T49" fmla="*/ 11 h 12"/>
                <a:gd name="T50" fmla="*/ 4 w 11"/>
                <a:gd name="T51" fmla="*/ 11 h 12"/>
                <a:gd name="T52" fmla="*/ 4 w 11"/>
                <a:gd name="T53" fmla="*/ 12 h 12"/>
                <a:gd name="T54" fmla="*/ 1 w 11"/>
                <a:gd name="T55" fmla="*/ 12 h 12"/>
                <a:gd name="T56" fmla="*/ 0 w 11"/>
                <a:gd name="T57" fmla="*/ 12 h 12"/>
                <a:gd name="T58" fmla="*/ 1 w 11"/>
                <a:gd name="T59" fmla="*/ 11 h 12"/>
                <a:gd name="T60" fmla="*/ 1 w 11"/>
                <a:gd name="T61" fmla="*/ 11 h 12"/>
                <a:gd name="T62" fmla="*/ 2 w 11"/>
                <a:gd name="T63" fmla="*/ 11 h 12"/>
                <a:gd name="T64" fmla="*/ 2 w 11"/>
                <a:gd name="T65" fmla="*/ 11 h 12"/>
                <a:gd name="T66" fmla="*/ 2 w 11"/>
                <a:gd name="T67" fmla="*/ 11 h 12"/>
                <a:gd name="T68" fmla="*/ 1 w 11"/>
                <a:gd name="T69" fmla="*/ 2 h 12"/>
                <a:gd name="T70" fmla="*/ 1 w 11"/>
                <a:gd name="T71" fmla="*/ 2 h 12"/>
                <a:gd name="T72" fmla="*/ 1 w 11"/>
                <a:gd name="T73" fmla="*/ 1 h 12"/>
                <a:gd name="T74" fmla="*/ 0 w 11"/>
                <a:gd name="T75" fmla="*/ 1 h 12"/>
                <a:gd name="T76" fmla="*/ 0 w 11"/>
                <a:gd name="T77" fmla="*/ 1 h 12"/>
                <a:gd name="T78" fmla="*/ 0 w 11"/>
                <a:gd name="T79" fmla="*/ 1 h 12"/>
                <a:gd name="T80" fmla="*/ 0 w 11"/>
                <a:gd name="T81" fmla="*/ 1 h 12"/>
                <a:gd name="T82" fmla="*/ 2 w 11"/>
                <a:gd name="T8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" h="12">
                  <a:moveTo>
                    <a:pt x="2" y="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12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śļîḓê"/>
            <p:cNvSpPr/>
            <p:nvPr/>
          </p:nvSpPr>
          <p:spPr bwMode="auto">
            <a:xfrm>
              <a:off x="3846513" y="3862388"/>
              <a:ext cx="34925" cy="39688"/>
            </a:xfrm>
            <a:custGeom>
              <a:avLst/>
              <a:gdLst>
                <a:gd name="T0" fmla="*/ 2 w 11"/>
                <a:gd name="T1" fmla="*/ 1 h 12"/>
                <a:gd name="T2" fmla="*/ 9 w 11"/>
                <a:gd name="T3" fmla="*/ 9 h 12"/>
                <a:gd name="T4" fmla="*/ 9 w 11"/>
                <a:gd name="T5" fmla="*/ 2 h 12"/>
                <a:gd name="T6" fmla="*/ 9 w 11"/>
                <a:gd name="T7" fmla="*/ 1 h 12"/>
                <a:gd name="T8" fmla="*/ 8 w 11"/>
                <a:gd name="T9" fmla="*/ 1 h 12"/>
                <a:gd name="T10" fmla="*/ 8 w 11"/>
                <a:gd name="T11" fmla="*/ 1 h 12"/>
                <a:gd name="T12" fmla="*/ 7 w 11"/>
                <a:gd name="T13" fmla="*/ 1 h 12"/>
                <a:gd name="T14" fmla="*/ 7 w 11"/>
                <a:gd name="T15" fmla="*/ 1 h 12"/>
                <a:gd name="T16" fmla="*/ 7 w 11"/>
                <a:gd name="T17" fmla="*/ 0 h 12"/>
                <a:gd name="T18" fmla="*/ 10 w 11"/>
                <a:gd name="T19" fmla="*/ 0 h 12"/>
                <a:gd name="T20" fmla="*/ 11 w 11"/>
                <a:gd name="T21" fmla="*/ 0 h 12"/>
                <a:gd name="T22" fmla="*/ 10 w 11"/>
                <a:gd name="T23" fmla="*/ 1 h 12"/>
                <a:gd name="T24" fmla="*/ 10 w 11"/>
                <a:gd name="T25" fmla="*/ 1 h 12"/>
                <a:gd name="T26" fmla="*/ 9 w 11"/>
                <a:gd name="T27" fmla="*/ 1 h 12"/>
                <a:gd name="T28" fmla="*/ 9 w 11"/>
                <a:gd name="T29" fmla="*/ 1 h 12"/>
                <a:gd name="T30" fmla="*/ 9 w 11"/>
                <a:gd name="T31" fmla="*/ 1 h 12"/>
                <a:gd name="T32" fmla="*/ 10 w 11"/>
                <a:gd name="T33" fmla="*/ 11 h 12"/>
                <a:gd name="T34" fmla="*/ 10 w 11"/>
                <a:gd name="T35" fmla="*/ 11 h 12"/>
                <a:gd name="T36" fmla="*/ 9 w 11"/>
                <a:gd name="T37" fmla="*/ 11 h 12"/>
                <a:gd name="T38" fmla="*/ 2 w 11"/>
                <a:gd name="T39" fmla="*/ 2 h 12"/>
                <a:gd name="T40" fmla="*/ 2 w 11"/>
                <a:gd name="T41" fmla="*/ 11 h 12"/>
                <a:gd name="T42" fmla="*/ 2 w 11"/>
                <a:gd name="T43" fmla="*/ 11 h 12"/>
                <a:gd name="T44" fmla="*/ 3 w 11"/>
                <a:gd name="T45" fmla="*/ 11 h 12"/>
                <a:gd name="T46" fmla="*/ 3 w 11"/>
                <a:gd name="T47" fmla="*/ 11 h 12"/>
                <a:gd name="T48" fmla="*/ 4 w 11"/>
                <a:gd name="T49" fmla="*/ 11 h 12"/>
                <a:gd name="T50" fmla="*/ 4 w 11"/>
                <a:gd name="T51" fmla="*/ 11 h 12"/>
                <a:gd name="T52" fmla="*/ 4 w 11"/>
                <a:gd name="T53" fmla="*/ 12 h 12"/>
                <a:gd name="T54" fmla="*/ 1 w 11"/>
                <a:gd name="T55" fmla="*/ 12 h 12"/>
                <a:gd name="T56" fmla="*/ 0 w 11"/>
                <a:gd name="T57" fmla="*/ 12 h 12"/>
                <a:gd name="T58" fmla="*/ 1 w 11"/>
                <a:gd name="T59" fmla="*/ 11 h 12"/>
                <a:gd name="T60" fmla="*/ 1 w 11"/>
                <a:gd name="T61" fmla="*/ 11 h 12"/>
                <a:gd name="T62" fmla="*/ 2 w 11"/>
                <a:gd name="T63" fmla="*/ 11 h 12"/>
                <a:gd name="T64" fmla="*/ 2 w 11"/>
                <a:gd name="T65" fmla="*/ 11 h 12"/>
                <a:gd name="T66" fmla="*/ 2 w 11"/>
                <a:gd name="T67" fmla="*/ 11 h 12"/>
                <a:gd name="T68" fmla="*/ 1 w 11"/>
                <a:gd name="T69" fmla="*/ 2 h 12"/>
                <a:gd name="T70" fmla="*/ 1 w 11"/>
                <a:gd name="T71" fmla="*/ 2 h 12"/>
                <a:gd name="T72" fmla="*/ 1 w 11"/>
                <a:gd name="T73" fmla="*/ 1 h 12"/>
                <a:gd name="T74" fmla="*/ 0 w 11"/>
                <a:gd name="T75" fmla="*/ 1 h 12"/>
                <a:gd name="T76" fmla="*/ 0 w 11"/>
                <a:gd name="T77" fmla="*/ 1 h 12"/>
                <a:gd name="T78" fmla="*/ 0 w 11"/>
                <a:gd name="T79" fmla="*/ 1 h 12"/>
                <a:gd name="T80" fmla="*/ 0 w 11"/>
                <a:gd name="T81" fmla="*/ 1 h 12"/>
                <a:gd name="T82" fmla="*/ 2 w 11"/>
                <a:gd name="T8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" h="12">
                  <a:moveTo>
                    <a:pt x="2" y="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ṩļïḑé"/>
            <p:cNvSpPr/>
            <p:nvPr/>
          </p:nvSpPr>
          <p:spPr bwMode="auto">
            <a:xfrm>
              <a:off x="3911601" y="3852863"/>
              <a:ext cx="23813" cy="39688"/>
            </a:xfrm>
            <a:custGeom>
              <a:avLst/>
              <a:gdLst>
                <a:gd name="T0" fmla="*/ 4 w 7"/>
                <a:gd name="T1" fmla="*/ 11 h 12"/>
                <a:gd name="T2" fmla="*/ 2 w 7"/>
                <a:gd name="T3" fmla="*/ 2 h 12"/>
                <a:gd name="T4" fmla="*/ 2 w 7"/>
                <a:gd name="T5" fmla="*/ 2 h 12"/>
                <a:gd name="T6" fmla="*/ 2 w 7"/>
                <a:gd name="T7" fmla="*/ 2 h 12"/>
                <a:gd name="T8" fmla="*/ 1 w 7"/>
                <a:gd name="T9" fmla="*/ 2 h 12"/>
                <a:gd name="T10" fmla="*/ 1 w 7"/>
                <a:gd name="T11" fmla="*/ 2 h 12"/>
                <a:gd name="T12" fmla="*/ 0 w 7"/>
                <a:gd name="T13" fmla="*/ 2 h 12"/>
                <a:gd name="T14" fmla="*/ 0 w 7"/>
                <a:gd name="T15" fmla="*/ 1 h 12"/>
                <a:gd name="T16" fmla="*/ 4 w 7"/>
                <a:gd name="T17" fmla="*/ 0 h 12"/>
                <a:gd name="T18" fmla="*/ 4 w 7"/>
                <a:gd name="T19" fmla="*/ 1 h 12"/>
                <a:gd name="T20" fmla="*/ 4 w 7"/>
                <a:gd name="T21" fmla="*/ 1 h 12"/>
                <a:gd name="T22" fmla="*/ 4 w 7"/>
                <a:gd name="T23" fmla="*/ 1 h 12"/>
                <a:gd name="T24" fmla="*/ 3 w 7"/>
                <a:gd name="T25" fmla="*/ 1 h 12"/>
                <a:gd name="T26" fmla="*/ 3 w 7"/>
                <a:gd name="T27" fmla="*/ 2 h 12"/>
                <a:gd name="T28" fmla="*/ 3 w 7"/>
                <a:gd name="T29" fmla="*/ 2 h 12"/>
                <a:gd name="T30" fmla="*/ 5 w 7"/>
                <a:gd name="T31" fmla="*/ 10 h 12"/>
                <a:gd name="T32" fmla="*/ 5 w 7"/>
                <a:gd name="T33" fmla="*/ 11 h 12"/>
                <a:gd name="T34" fmla="*/ 5 w 7"/>
                <a:gd name="T35" fmla="*/ 11 h 12"/>
                <a:gd name="T36" fmla="*/ 6 w 7"/>
                <a:gd name="T37" fmla="*/ 11 h 12"/>
                <a:gd name="T38" fmla="*/ 6 w 7"/>
                <a:gd name="T39" fmla="*/ 11 h 12"/>
                <a:gd name="T40" fmla="*/ 7 w 7"/>
                <a:gd name="T41" fmla="*/ 11 h 12"/>
                <a:gd name="T42" fmla="*/ 7 w 7"/>
                <a:gd name="T43" fmla="*/ 11 h 12"/>
                <a:gd name="T44" fmla="*/ 3 w 7"/>
                <a:gd name="T45" fmla="*/ 12 h 12"/>
                <a:gd name="T46" fmla="*/ 3 w 7"/>
                <a:gd name="T47" fmla="*/ 12 h 12"/>
                <a:gd name="T48" fmla="*/ 3 w 7"/>
                <a:gd name="T49" fmla="*/ 12 h 12"/>
                <a:gd name="T50" fmla="*/ 3 w 7"/>
                <a:gd name="T51" fmla="*/ 12 h 12"/>
                <a:gd name="T52" fmla="*/ 4 w 7"/>
                <a:gd name="T53" fmla="*/ 11 h 12"/>
                <a:gd name="T54" fmla="*/ 4 w 7"/>
                <a:gd name="T55" fmla="*/ 11 h 12"/>
                <a:gd name="T56" fmla="*/ 4 w 7"/>
                <a:gd name="T5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12">
                  <a:moveTo>
                    <a:pt x="4" y="1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$1iḋe"/>
            <p:cNvSpPr/>
            <p:nvPr/>
          </p:nvSpPr>
          <p:spPr bwMode="auto">
            <a:xfrm>
              <a:off x="3911601" y="3852863"/>
              <a:ext cx="23813" cy="39688"/>
            </a:xfrm>
            <a:custGeom>
              <a:avLst/>
              <a:gdLst>
                <a:gd name="T0" fmla="*/ 4 w 7"/>
                <a:gd name="T1" fmla="*/ 11 h 12"/>
                <a:gd name="T2" fmla="*/ 2 w 7"/>
                <a:gd name="T3" fmla="*/ 2 h 12"/>
                <a:gd name="T4" fmla="*/ 2 w 7"/>
                <a:gd name="T5" fmla="*/ 2 h 12"/>
                <a:gd name="T6" fmla="*/ 2 w 7"/>
                <a:gd name="T7" fmla="*/ 2 h 12"/>
                <a:gd name="T8" fmla="*/ 1 w 7"/>
                <a:gd name="T9" fmla="*/ 2 h 12"/>
                <a:gd name="T10" fmla="*/ 1 w 7"/>
                <a:gd name="T11" fmla="*/ 2 h 12"/>
                <a:gd name="T12" fmla="*/ 0 w 7"/>
                <a:gd name="T13" fmla="*/ 2 h 12"/>
                <a:gd name="T14" fmla="*/ 0 w 7"/>
                <a:gd name="T15" fmla="*/ 1 h 12"/>
                <a:gd name="T16" fmla="*/ 4 w 7"/>
                <a:gd name="T17" fmla="*/ 0 h 12"/>
                <a:gd name="T18" fmla="*/ 4 w 7"/>
                <a:gd name="T19" fmla="*/ 1 h 12"/>
                <a:gd name="T20" fmla="*/ 4 w 7"/>
                <a:gd name="T21" fmla="*/ 1 h 12"/>
                <a:gd name="T22" fmla="*/ 4 w 7"/>
                <a:gd name="T23" fmla="*/ 1 h 12"/>
                <a:gd name="T24" fmla="*/ 3 w 7"/>
                <a:gd name="T25" fmla="*/ 1 h 12"/>
                <a:gd name="T26" fmla="*/ 3 w 7"/>
                <a:gd name="T27" fmla="*/ 2 h 12"/>
                <a:gd name="T28" fmla="*/ 3 w 7"/>
                <a:gd name="T29" fmla="*/ 2 h 12"/>
                <a:gd name="T30" fmla="*/ 5 w 7"/>
                <a:gd name="T31" fmla="*/ 10 h 12"/>
                <a:gd name="T32" fmla="*/ 5 w 7"/>
                <a:gd name="T33" fmla="*/ 11 h 12"/>
                <a:gd name="T34" fmla="*/ 5 w 7"/>
                <a:gd name="T35" fmla="*/ 11 h 12"/>
                <a:gd name="T36" fmla="*/ 6 w 7"/>
                <a:gd name="T37" fmla="*/ 11 h 12"/>
                <a:gd name="T38" fmla="*/ 6 w 7"/>
                <a:gd name="T39" fmla="*/ 11 h 12"/>
                <a:gd name="T40" fmla="*/ 7 w 7"/>
                <a:gd name="T41" fmla="*/ 11 h 12"/>
                <a:gd name="T42" fmla="*/ 7 w 7"/>
                <a:gd name="T43" fmla="*/ 11 h 12"/>
                <a:gd name="T44" fmla="*/ 3 w 7"/>
                <a:gd name="T45" fmla="*/ 12 h 12"/>
                <a:gd name="T46" fmla="*/ 3 w 7"/>
                <a:gd name="T47" fmla="*/ 12 h 12"/>
                <a:gd name="T48" fmla="*/ 3 w 7"/>
                <a:gd name="T49" fmla="*/ 12 h 12"/>
                <a:gd name="T50" fmla="*/ 3 w 7"/>
                <a:gd name="T51" fmla="*/ 12 h 12"/>
                <a:gd name="T52" fmla="*/ 4 w 7"/>
                <a:gd name="T53" fmla="*/ 11 h 12"/>
                <a:gd name="T54" fmla="*/ 4 w 7"/>
                <a:gd name="T55" fmla="*/ 11 h 12"/>
                <a:gd name="T56" fmla="*/ 4 w 7"/>
                <a:gd name="T5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12">
                  <a:moveTo>
                    <a:pt x="4" y="1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$ļîde"/>
            <p:cNvSpPr/>
            <p:nvPr/>
          </p:nvSpPr>
          <p:spPr bwMode="auto">
            <a:xfrm>
              <a:off x="3957638" y="3825875"/>
              <a:ext cx="33338" cy="42863"/>
            </a:xfrm>
            <a:custGeom>
              <a:avLst/>
              <a:gdLst>
                <a:gd name="T0" fmla="*/ 9 w 10"/>
                <a:gd name="T1" fmla="*/ 11 h 13"/>
                <a:gd name="T2" fmla="*/ 9 w 10"/>
                <a:gd name="T3" fmla="*/ 3 h 13"/>
                <a:gd name="T4" fmla="*/ 8 w 10"/>
                <a:gd name="T5" fmla="*/ 2 h 13"/>
                <a:gd name="T6" fmla="*/ 8 w 10"/>
                <a:gd name="T7" fmla="*/ 2 h 13"/>
                <a:gd name="T8" fmla="*/ 8 w 10"/>
                <a:gd name="T9" fmla="*/ 2 h 13"/>
                <a:gd name="T10" fmla="*/ 7 w 10"/>
                <a:gd name="T11" fmla="*/ 2 h 13"/>
                <a:gd name="T12" fmla="*/ 7 w 10"/>
                <a:gd name="T13" fmla="*/ 2 h 13"/>
                <a:gd name="T14" fmla="*/ 7 w 10"/>
                <a:gd name="T15" fmla="*/ 2 h 13"/>
                <a:gd name="T16" fmla="*/ 10 w 10"/>
                <a:gd name="T17" fmla="*/ 1 h 13"/>
                <a:gd name="T18" fmla="*/ 10 w 10"/>
                <a:gd name="T19" fmla="*/ 1 h 13"/>
                <a:gd name="T20" fmla="*/ 10 w 10"/>
                <a:gd name="T21" fmla="*/ 1 h 13"/>
                <a:gd name="T22" fmla="*/ 10 w 10"/>
                <a:gd name="T23" fmla="*/ 1 h 13"/>
                <a:gd name="T24" fmla="*/ 9 w 10"/>
                <a:gd name="T25" fmla="*/ 2 h 13"/>
                <a:gd name="T26" fmla="*/ 9 w 10"/>
                <a:gd name="T27" fmla="*/ 2 h 13"/>
                <a:gd name="T28" fmla="*/ 9 w 10"/>
                <a:gd name="T29" fmla="*/ 2 h 13"/>
                <a:gd name="T30" fmla="*/ 10 w 10"/>
                <a:gd name="T31" fmla="*/ 12 h 13"/>
                <a:gd name="T32" fmla="*/ 10 w 10"/>
                <a:gd name="T33" fmla="*/ 13 h 13"/>
                <a:gd name="T34" fmla="*/ 9 w 10"/>
                <a:gd name="T35" fmla="*/ 12 h 13"/>
                <a:gd name="T36" fmla="*/ 2 w 10"/>
                <a:gd name="T37" fmla="*/ 5 h 13"/>
                <a:gd name="T38" fmla="*/ 2 w 10"/>
                <a:gd name="T39" fmla="*/ 5 h 13"/>
                <a:gd name="T40" fmla="*/ 2 w 10"/>
                <a:gd name="T41" fmla="*/ 5 h 13"/>
                <a:gd name="T42" fmla="*/ 1 w 10"/>
                <a:gd name="T43" fmla="*/ 5 h 13"/>
                <a:gd name="T44" fmla="*/ 1 w 10"/>
                <a:gd name="T45" fmla="*/ 5 h 13"/>
                <a:gd name="T46" fmla="*/ 1 w 10"/>
                <a:gd name="T47" fmla="*/ 5 h 13"/>
                <a:gd name="T48" fmla="*/ 1 w 10"/>
                <a:gd name="T49" fmla="*/ 5 h 13"/>
                <a:gd name="T50" fmla="*/ 4 w 10"/>
                <a:gd name="T51" fmla="*/ 3 h 13"/>
                <a:gd name="T52" fmla="*/ 4 w 10"/>
                <a:gd name="T53" fmla="*/ 3 h 13"/>
                <a:gd name="T54" fmla="*/ 4 w 10"/>
                <a:gd name="T55" fmla="*/ 4 h 13"/>
                <a:gd name="T56" fmla="*/ 4 w 10"/>
                <a:gd name="T57" fmla="*/ 4 h 13"/>
                <a:gd name="T58" fmla="*/ 3 w 10"/>
                <a:gd name="T59" fmla="*/ 4 h 13"/>
                <a:gd name="T60" fmla="*/ 3 w 10"/>
                <a:gd name="T61" fmla="*/ 5 h 13"/>
                <a:gd name="T62" fmla="*/ 3 w 10"/>
                <a:gd name="T63" fmla="*/ 5 h 13"/>
                <a:gd name="T64" fmla="*/ 9 w 10"/>
                <a:gd name="T6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" h="13">
                  <a:moveTo>
                    <a:pt x="9" y="11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9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ṡļîďê"/>
            <p:cNvSpPr/>
            <p:nvPr/>
          </p:nvSpPr>
          <p:spPr bwMode="auto">
            <a:xfrm>
              <a:off x="3957638" y="3825875"/>
              <a:ext cx="33338" cy="42863"/>
            </a:xfrm>
            <a:custGeom>
              <a:avLst/>
              <a:gdLst>
                <a:gd name="T0" fmla="*/ 9 w 10"/>
                <a:gd name="T1" fmla="*/ 11 h 13"/>
                <a:gd name="T2" fmla="*/ 9 w 10"/>
                <a:gd name="T3" fmla="*/ 3 h 13"/>
                <a:gd name="T4" fmla="*/ 8 w 10"/>
                <a:gd name="T5" fmla="*/ 2 h 13"/>
                <a:gd name="T6" fmla="*/ 8 w 10"/>
                <a:gd name="T7" fmla="*/ 2 h 13"/>
                <a:gd name="T8" fmla="*/ 8 w 10"/>
                <a:gd name="T9" fmla="*/ 2 h 13"/>
                <a:gd name="T10" fmla="*/ 7 w 10"/>
                <a:gd name="T11" fmla="*/ 2 h 13"/>
                <a:gd name="T12" fmla="*/ 7 w 10"/>
                <a:gd name="T13" fmla="*/ 2 h 13"/>
                <a:gd name="T14" fmla="*/ 7 w 10"/>
                <a:gd name="T15" fmla="*/ 2 h 13"/>
                <a:gd name="T16" fmla="*/ 10 w 10"/>
                <a:gd name="T17" fmla="*/ 1 h 13"/>
                <a:gd name="T18" fmla="*/ 10 w 10"/>
                <a:gd name="T19" fmla="*/ 1 h 13"/>
                <a:gd name="T20" fmla="*/ 10 w 10"/>
                <a:gd name="T21" fmla="*/ 1 h 13"/>
                <a:gd name="T22" fmla="*/ 10 w 10"/>
                <a:gd name="T23" fmla="*/ 1 h 13"/>
                <a:gd name="T24" fmla="*/ 9 w 10"/>
                <a:gd name="T25" fmla="*/ 2 h 13"/>
                <a:gd name="T26" fmla="*/ 9 w 10"/>
                <a:gd name="T27" fmla="*/ 2 h 13"/>
                <a:gd name="T28" fmla="*/ 9 w 10"/>
                <a:gd name="T29" fmla="*/ 2 h 13"/>
                <a:gd name="T30" fmla="*/ 10 w 10"/>
                <a:gd name="T31" fmla="*/ 12 h 13"/>
                <a:gd name="T32" fmla="*/ 10 w 10"/>
                <a:gd name="T33" fmla="*/ 13 h 13"/>
                <a:gd name="T34" fmla="*/ 9 w 10"/>
                <a:gd name="T35" fmla="*/ 12 h 13"/>
                <a:gd name="T36" fmla="*/ 2 w 10"/>
                <a:gd name="T37" fmla="*/ 5 h 13"/>
                <a:gd name="T38" fmla="*/ 2 w 10"/>
                <a:gd name="T39" fmla="*/ 5 h 13"/>
                <a:gd name="T40" fmla="*/ 2 w 10"/>
                <a:gd name="T41" fmla="*/ 5 h 13"/>
                <a:gd name="T42" fmla="*/ 1 w 10"/>
                <a:gd name="T43" fmla="*/ 5 h 13"/>
                <a:gd name="T44" fmla="*/ 1 w 10"/>
                <a:gd name="T45" fmla="*/ 5 h 13"/>
                <a:gd name="T46" fmla="*/ 1 w 10"/>
                <a:gd name="T47" fmla="*/ 5 h 13"/>
                <a:gd name="T48" fmla="*/ 1 w 10"/>
                <a:gd name="T49" fmla="*/ 5 h 13"/>
                <a:gd name="T50" fmla="*/ 4 w 10"/>
                <a:gd name="T51" fmla="*/ 3 h 13"/>
                <a:gd name="T52" fmla="*/ 4 w 10"/>
                <a:gd name="T53" fmla="*/ 3 h 13"/>
                <a:gd name="T54" fmla="*/ 4 w 10"/>
                <a:gd name="T55" fmla="*/ 4 h 13"/>
                <a:gd name="T56" fmla="*/ 4 w 10"/>
                <a:gd name="T57" fmla="*/ 4 h 13"/>
                <a:gd name="T58" fmla="*/ 3 w 10"/>
                <a:gd name="T59" fmla="*/ 4 h 13"/>
                <a:gd name="T60" fmla="*/ 3 w 10"/>
                <a:gd name="T61" fmla="*/ 5 h 13"/>
                <a:gd name="T62" fmla="*/ 3 w 10"/>
                <a:gd name="T63" fmla="*/ 5 h 13"/>
                <a:gd name="T64" fmla="*/ 9 w 10"/>
                <a:gd name="T6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" h="13">
                  <a:moveTo>
                    <a:pt x="9" y="11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9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şḷiḋé"/>
            <p:cNvSpPr/>
            <p:nvPr/>
          </p:nvSpPr>
          <p:spPr bwMode="auto">
            <a:xfrm>
              <a:off x="4021138" y="3795713"/>
              <a:ext cx="42863" cy="47625"/>
            </a:xfrm>
            <a:custGeom>
              <a:avLst/>
              <a:gdLst>
                <a:gd name="T0" fmla="*/ 6 w 13"/>
                <a:gd name="T1" fmla="*/ 0 h 14"/>
                <a:gd name="T2" fmla="*/ 8 w 13"/>
                <a:gd name="T3" fmla="*/ 2 h 14"/>
                <a:gd name="T4" fmla="*/ 8 w 13"/>
                <a:gd name="T5" fmla="*/ 2 h 14"/>
                <a:gd name="T6" fmla="*/ 8 w 13"/>
                <a:gd name="T7" fmla="*/ 2 h 14"/>
                <a:gd name="T8" fmla="*/ 7 w 13"/>
                <a:gd name="T9" fmla="*/ 2 h 14"/>
                <a:gd name="T10" fmla="*/ 7 w 13"/>
                <a:gd name="T11" fmla="*/ 2 h 14"/>
                <a:gd name="T12" fmla="*/ 6 w 13"/>
                <a:gd name="T13" fmla="*/ 2 h 14"/>
                <a:gd name="T14" fmla="*/ 5 w 13"/>
                <a:gd name="T15" fmla="*/ 2 h 14"/>
                <a:gd name="T16" fmla="*/ 4 w 13"/>
                <a:gd name="T17" fmla="*/ 2 h 14"/>
                <a:gd name="T18" fmla="*/ 3 w 13"/>
                <a:gd name="T19" fmla="*/ 3 h 14"/>
                <a:gd name="T20" fmla="*/ 2 w 13"/>
                <a:gd name="T21" fmla="*/ 3 h 14"/>
                <a:gd name="T22" fmla="*/ 2 w 13"/>
                <a:gd name="T23" fmla="*/ 4 h 14"/>
                <a:gd name="T24" fmla="*/ 3 w 13"/>
                <a:gd name="T25" fmla="*/ 4 h 14"/>
                <a:gd name="T26" fmla="*/ 5 w 13"/>
                <a:gd name="T27" fmla="*/ 7 h 14"/>
                <a:gd name="T28" fmla="*/ 6 w 13"/>
                <a:gd name="T29" fmla="*/ 6 h 14"/>
                <a:gd name="T30" fmla="*/ 7 w 13"/>
                <a:gd name="T31" fmla="*/ 6 h 14"/>
                <a:gd name="T32" fmla="*/ 7 w 13"/>
                <a:gd name="T33" fmla="*/ 5 h 14"/>
                <a:gd name="T34" fmla="*/ 6 w 13"/>
                <a:gd name="T35" fmla="*/ 5 h 14"/>
                <a:gd name="T36" fmla="*/ 6 w 13"/>
                <a:gd name="T37" fmla="*/ 4 h 14"/>
                <a:gd name="T38" fmla="*/ 6 w 13"/>
                <a:gd name="T39" fmla="*/ 4 h 14"/>
                <a:gd name="T40" fmla="*/ 6 w 13"/>
                <a:gd name="T41" fmla="*/ 4 h 14"/>
                <a:gd name="T42" fmla="*/ 9 w 13"/>
                <a:gd name="T43" fmla="*/ 7 h 14"/>
                <a:gd name="T44" fmla="*/ 9 w 13"/>
                <a:gd name="T45" fmla="*/ 8 h 14"/>
                <a:gd name="T46" fmla="*/ 8 w 13"/>
                <a:gd name="T47" fmla="*/ 8 h 14"/>
                <a:gd name="T48" fmla="*/ 8 w 13"/>
                <a:gd name="T49" fmla="*/ 7 h 14"/>
                <a:gd name="T50" fmla="*/ 8 w 13"/>
                <a:gd name="T51" fmla="*/ 7 h 14"/>
                <a:gd name="T52" fmla="*/ 7 w 13"/>
                <a:gd name="T53" fmla="*/ 6 h 14"/>
                <a:gd name="T54" fmla="*/ 7 w 13"/>
                <a:gd name="T55" fmla="*/ 7 h 14"/>
                <a:gd name="T56" fmla="*/ 5 w 13"/>
                <a:gd name="T57" fmla="*/ 8 h 14"/>
                <a:gd name="T58" fmla="*/ 7 w 13"/>
                <a:gd name="T59" fmla="*/ 11 h 14"/>
                <a:gd name="T60" fmla="*/ 8 w 13"/>
                <a:gd name="T61" fmla="*/ 12 h 14"/>
                <a:gd name="T62" fmla="*/ 8 w 13"/>
                <a:gd name="T63" fmla="*/ 12 h 14"/>
                <a:gd name="T64" fmla="*/ 9 w 13"/>
                <a:gd name="T65" fmla="*/ 11 h 14"/>
                <a:gd name="T66" fmla="*/ 10 w 13"/>
                <a:gd name="T67" fmla="*/ 10 h 14"/>
                <a:gd name="T68" fmla="*/ 11 w 13"/>
                <a:gd name="T69" fmla="*/ 10 h 14"/>
                <a:gd name="T70" fmla="*/ 11 w 13"/>
                <a:gd name="T71" fmla="*/ 9 h 14"/>
                <a:gd name="T72" fmla="*/ 11 w 13"/>
                <a:gd name="T73" fmla="*/ 8 h 14"/>
                <a:gd name="T74" fmla="*/ 11 w 13"/>
                <a:gd name="T75" fmla="*/ 7 h 14"/>
                <a:gd name="T76" fmla="*/ 11 w 13"/>
                <a:gd name="T77" fmla="*/ 7 h 14"/>
                <a:gd name="T78" fmla="*/ 11 w 13"/>
                <a:gd name="T79" fmla="*/ 6 h 14"/>
                <a:gd name="T80" fmla="*/ 11 w 13"/>
                <a:gd name="T81" fmla="*/ 7 h 14"/>
                <a:gd name="T82" fmla="*/ 13 w 13"/>
                <a:gd name="T83" fmla="*/ 9 h 14"/>
                <a:gd name="T84" fmla="*/ 6 w 13"/>
                <a:gd name="T85" fmla="*/ 14 h 14"/>
                <a:gd name="T86" fmla="*/ 6 w 13"/>
                <a:gd name="T87" fmla="*/ 14 h 14"/>
                <a:gd name="T88" fmla="*/ 6 w 13"/>
                <a:gd name="T89" fmla="*/ 13 h 14"/>
                <a:gd name="T90" fmla="*/ 6 w 13"/>
                <a:gd name="T91" fmla="*/ 13 h 14"/>
                <a:gd name="T92" fmla="*/ 6 w 13"/>
                <a:gd name="T93" fmla="*/ 13 h 14"/>
                <a:gd name="T94" fmla="*/ 7 w 13"/>
                <a:gd name="T95" fmla="*/ 12 h 14"/>
                <a:gd name="T96" fmla="*/ 6 w 13"/>
                <a:gd name="T97" fmla="*/ 12 h 14"/>
                <a:gd name="T98" fmla="*/ 2 w 13"/>
                <a:gd name="T99" fmla="*/ 5 h 14"/>
                <a:gd name="T100" fmla="*/ 1 w 13"/>
                <a:gd name="T101" fmla="*/ 5 h 14"/>
                <a:gd name="T102" fmla="*/ 0 w 13"/>
                <a:gd name="T103" fmla="*/ 5 h 14"/>
                <a:gd name="T104" fmla="*/ 0 w 13"/>
                <a:gd name="T105" fmla="*/ 5 h 14"/>
                <a:gd name="T106" fmla="*/ 0 w 13"/>
                <a:gd name="T107" fmla="*/ 5 h 14"/>
                <a:gd name="T108" fmla="*/ 0 w 13"/>
                <a:gd name="T109" fmla="*/ 5 h 14"/>
                <a:gd name="T110" fmla="*/ 6 w 13"/>
                <a:gd name="T1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sliḑè"/>
            <p:cNvSpPr/>
            <p:nvPr/>
          </p:nvSpPr>
          <p:spPr bwMode="auto">
            <a:xfrm>
              <a:off x="4021138" y="3795713"/>
              <a:ext cx="42863" cy="47625"/>
            </a:xfrm>
            <a:custGeom>
              <a:avLst/>
              <a:gdLst>
                <a:gd name="T0" fmla="*/ 6 w 13"/>
                <a:gd name="T1" fmla="*/ 0 h 14"/>
                <a:gd name="T2" fmla="*/ 8 w 13"/>
                <a:gd name="T3" fmla="*/ 2 h 14"/>
                <a:gd name="T4" fmla="*/ 8 w 13"/>
                <a:gd name="T5" fmla="*/ 2 h 14"/>
                <a:gd name="T6" fmla="*/ 8 w 13"/>
                <a:gd name="T7" fmla="*/ 2 h 14"/>
                <a:gd name="T8" fmla="*/ 7 w 13"/>
                <a:gd name="T9" fmla="*/ 2 h 14"/>
                <a:gd name="T10" fmla="*/ 7 w 13"/>
                <a:gd name="T11" fmla="*/ 2 h 14"/>
                <a:gd name="T12" fmla="*/ 6 w 13"/>
                <a:gd name="T13" fmla="*/ 2 h 14"/>
                <a:gd name="T14" fmla="*/ 5 w 13"/>
                <a:gd name="T15" fmla="*/ 2 h 14"/>
                <a:gd name="T16" fmla="*/ 4 w 13"/>
                <a:gd name="T17" fmla="*/ 2 h 14"/>
                <a:gd name="T18" fmla="*/ 3 w 13"/>
                <a:gd name="T19" fmla="*/ 3 h 14"/>
                <a:gd name="T20" fmla="*/ 2 w 13"/>
                <a:gd name="T21" fmla="*/ 3 h 14"/>
                <a:gd name="T22" fmla="*/ 2 w 13"/>
                <a:gd name="T23" fmla="*/ 4 h 14"/>
                <a:gd name="T24" fmla="*/ 3 w 13"/>
                <a:gd name="T25" fmla="*/ 4 h 14"/>
                <a:gd name="T26" fmla="*/ 5 w 13"/>
                <a:gd name="T27" fmla="*/ 7 h 14"/>
                <a:gd name="T28" fmla="*/ 6 w 13"/>
                <a:gd name="T29" fmla="*/ 6 h 14"/>
                <a:gd name="T30" fmla="*/ 7 w 13"/>
                <a:gd name="T31" fmla="*/ 6 h 14"/>
                <a:gd name="T32" fmla="*/ 7 w 13"/>
                <a:gd name="T33" fmla="*/ 5 h 14"/>
                <a:gd name="T34" fmla="*/ 6 w 13"/>
                <a:gd name="T35" fmla="*/ 5 h 14"/>
                <a:gd name="T36" fmla="*/ 6 w 13"/>
                <a:gd name="T37" fmla="*/ 4 h 14"/>
                <a:gd name="T38" fmla="*/ 6 w 13"/>
                <a:gd name="T39" fmla="*/ 4 h 14"/>
                <a:gd name="T40" fmla="*/ 6 w 13"/>
                <a:gd name="T41" fmla="*/ 4 h 14"/>
                <a:gd name="T42" fmla="*/ 9 w 13"/>
                <a:gd name="T43" fmla="*/ 7 h 14"/>
                <a:gd name="T44" fmla="*/ 9 w 13"/>
                <a:gd name="T45" fmla="*/ 8 h 14"/>
                <a:gd name="T46" fmla="*/ 8 w 13"/>
                <a:gd name="T47" fmla="*/ 8 h 14"/>
                <a:gd name="T48" fmla="*/ 8 w 13"/>
                <a:gd name="T49" fmla="*/ 7 h 14"/>
                <a:gd name="T50" fmla="*/ 8 w 13"/>
                <a:gd name="T51" fmla="*/ 7 h 14"/>
                <a:gd name="T52" fmla="*/ 7 w 13"/>
                <a:gd name="T53" fmla="*/ 6 h 14"/>
                <a:gd name="T54" fmla="*/ 7 w 13"/>
                <a:gd name="T55" fmla="*/ 7 h 14"/>
                <a:gd name="T56" fmla="*/ 5 w 13"/>
                <a:gd name="T57" fmla="*/ 8 h 14"/>
                <a:gd name="T58" fmla="*/ 7 w 13"/>
                <a:gd name="T59" fmla="*/ 11 h 14"/>
                <a:gd name="T60" fmla="*/ 8 w 13"/>
                <a:gd name="T61" fmla="*/ 12 h 14"/>
                <a:gd name="T62" fmla="*/ 8 w 13"/>
                <a:gd name="T63" fmla="*/ 12 h 14"/>
                <a:gd name="T64" fmla="*/ 9 w 13"/>
                <a:gd name="T65" fmla="*/ 11 h 14"/>
                <a:gd name="T66" fmla="*/ 10 w 13"/>
                <a:gd name="T67" fmla="*/ 10 h 14"/>
                <a:gd name="T68" fmla="*/ 11 w 13"/>
                <a:gd name="T69" fmla="*/ 10 h 14"/>
                <a:gd name="T70" fmla="*/ 11 w 13"/>
                <a:gd name="T71" fmla="*/ 9 h 14"/>
                <a:gd name="T72" fmla="*/ 11 w 13"/>
                <a:gd name="T73" fmla="*/ 8 h 14"/>
                <a:gd name="T74" fmla="*/ 11 w 13"/>
                <a:gd name="T75" fmla="*/ 7 h 14"/>
                <a:gd name="T76" fmla="*/ 11 w 13"/>
                <a:gd name="T77" fmla="*/ 7 h 14"/>
                <a:gd name="T78" fmla="*/ 11 w 13"/>
                <a:gd name="T79" fmla="*/ 6 h 14"/>
                <a:gd name="T80" fmla="*/ 11 w 13"/>
                <a:gd name="T81" fmla="*/ 7 h 14"/>
                <a:gd name="T82" fmla="*/ 13 w 13"/>
                <a:gd name="T83" fmla="*/ 9 h 14"/>
                <a:gd name="T84" fmla="*/ 6 w 13"/>
                <a:gd name="T85" fmla="*/ 14 h 14"/>
                <a:gd name="T86" fmla="*/ 6 w 13"/>
                <a:gd name="T87" fmla="*/ 14 h 14"/>
                <a:gd name="T88" fmla="*/ 6 w 13"/>
                <a:gd name="T89" fmla="*/ 13 h 14"/>
                <a:gd name="T90" fmla="*/ 6 w 13"/>
                <a:gd name="T91" fmla="*/ 13 h 14"/>
                <a:gd name="T92" fmla="*/ 6 w 13"/>
                <a:gd name="T93" fmla="*/ 13 h 14"/>
                <a:gd name="T94" fmla="*/ 7 w 13"/>
                <a:gd name="T95" fmla="*/ 12 h 14"/>
                <a:gd name="T96" fmla="*/ 6 w 13"/>
                <a:gd name="T97" fmla="*/ 12 h 14"/>
                <a:gd name="T98" fmla="*/ 2 w 13"/>
                <a:gd name="T99" fmla="*/ 5 h 14"/>
                <a:gd name="T100" fmla="*/ 1 w 13"/>
                <a:gd name="T101" fmla="*/ 5 h 14"/>
                <a:gd name="T102" fmla="*/ 0 w 13"/>
                <a:gd name="T103" fmla="*/ 5 h 14"/>
                <a:gd name="T104" fmla="*/ 0 w 13"/>
                <a:gd name="T105" fmla="*/ 5 h 14"/>
                <a:gd name="T106" fmla="*/ 0 w 13"/>
                <a:gd name="T107" fmla="*/ 5 h 14"/>
                <a:gd name="T108" fmla="*/ 0 w 13"/>
                <a:gd name="T109" fmla="*/ 5 h 14"/>
                <a:gd name="T110" fmla="*/ 6 w 13"/>
                <a:gd name="T1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ṧlîḓê"/>
            <p:cNvSpPr/>
            <p:nvPr/>
          </p:nvSpPr>
          <p:spPr bwMode="auto">
            <a:xfrm>
              <a:off x="4122738" y="3719513"/>
              <a:ext cx="36513" cy="36513"/>
            </a:xfrm>
            <a:custGeom>
              <a:avLst/>
              <a:gdLst>
                <a:gd name="T0" fmla="*/ 3 w 11"/>
                <a:gd name="T1" fmla="*/ 0 h 11"/>
                <a:gd name="T2" fmla="*/ 5 w 11"/>
                <a:gd name="T3" fmla="*/ 1 h 11"/>
                <a:gd name="T4" fmla="*/ 6 w 11"/>
                <a:gd name="T5" fmla="*/ 1 h 11"/>
                <a:gd name="T6" fmla="*/ 5 w 11"/>
                <a:gd name="T7" fmla="*/ 1 h 11"/>
                <a:gd name="T8" fmla="*/ 5 w 11"/>
                <a:gd name="T9" fmla="*/ 1 h 11"/>
                <a:gd name="T10" fmla="*/ 4 w 11"/>
                <a:gd name="T11" fmla="*/ 1 h 11"/>
                <a:gd name="T12" fmla="*/ 2 w 11"/>
                <a:gd name="T13" fmla="*/ 1 h 11"/>
                <a:gd name="T14" fmla="*/ 1 w 11"/>
                <a:gd name="T15" fmla="*/ 2 h 11"/>
                <a:gd name="T16" fmla="*/ 1 w 11"/>
                <a:gd name="T17" fmla="*/ 4 h 11"/>
                <a:gd name="T18" fmla="*/ 1 w 11"/>
                <a:gd name="T19" fmla="*/ 5 h 11"/>
                <a:gd name="T20" fmla="*/ 3 w 11"/>
                <a:gd name="T21" fmla="*/ 5 h 11"/>
                <a:gd name="T22" fmla="*/ 4 w 11"/>
                <a:gd name="T23" fmla="*/ 5 h 11"/>
                <a:gd name="T24" fmla="*/ 5 w 11"/>
                <a:gd name="T25" fmla="*/ 4 h 11"/>
                <a:gd name="T26" fmla="*/ 7 w 11"/>
                <a:gd name="T27" fmla="*/ 3 h 11"/>
                <a:gd name="T28" fmla="*/ 8 w 11"/>
                <a:gd name="T29" fmla="*/ 3 h 11"/>
                <a:gd name="T30" fmla="*/ 10 w 11"/>
                <a:gd name="T31" fmla="*/ 3 h 11"/>
                <a:gd name="T32" fmla="*/ 11 w 11"/>
                <a:gd name="T33" fmla="*/ 5 h 11"/>
                <a:gd name="T34" fmla="*/ 11 w 11"/>
                <a:gd name="T35" fmla="*/ 6 h 11"/>
                <a:gd name="T36" fmla="*/ 10 w 11"/>
                <a:gd name="T37" fmla="*/ 8 h 11"/>
                <a:gd name="T38" fmla="*/ 10 w 11"/>
                <a:gd name="T39" fmla="*/ 9 h 11"/>
                <a:gd name="T40" fmla="*/ 9 w 11"/>
                <a:gd name="T41" fmla="*/ 9 h 11"/>
                <a:gd name="T42" fmla="*/ 8 w 11"/>
                <a:gd name="T43" fmla="*/ 10 h 11"/>
                <a:gd name="T44" fmla="*/ 8 w 11"/>
                <a:gd name="T45" fmla="*/ 10 h 11"/>
                <a:gd name="T46" fmla="*/ 8 w 11"/>
                <a:gd name="T47" fmla="*/ 10 h 11"/>
                <a:gd name="T48" fmla="*/ 8 w 11"/>
                <a:gd name="T49" fmla="*/ 10 h 11"/>
                <a:gd name="T50" fmla="*/ 8 w 11"/>
                <a:gd name="T51" fmla="*/ 11 h 11"/>
                <a:gd name="T52" fmla="*/ 8 w 11"/>
                <a:gd name="T53" fmla="*/ 11 h 11"/>
                <a:gd name="T54" fmla="*/ 5 w 11"/>
                <a:gd name="T55" fmla="*/ 10 h 11"/>
                <a:gd name="T56" fmla="*/ 5 w 11"/>
                <a:gd name="T57" fmla="*/ 9 h 11"/>
                <a:gd name="T58" fmla="*/ 5 w 11"/>
                <a:gd name="T59" fmla="*/ 9 h 11"/>
                <a:gd name="T60" fmla="*/ 6 w 11"/>
                <a:gd name="T61" fmla="*/ 9 h 11"/>
                <a:gd name="T62" fmla="*/ 7 w 11"/>
                <a:gd name="T63" fmla="*/ 9 h 11"/>
                <a:gd name="T64" fmla="*/ 8 w 11"/>
                <a:gd name="T65" fmla="*/ 9 h 11"/>
                <a:gd name="T66" fmla="*/ 10 w 11"/>
                <a:gd name="T67" fmla="*/ 8 h 11"/>
                <a:gd name="T68" fmla="*/ 10 w 11"/>
                <a:gd name="T69" fmla="*/ 7 h 11"/>
                <a:gd name="T70" fmla="*/ 10 w 11"/>
                <a:gd name="T71" fmla="*/ 6 h 11"/>
                <a:gd name="T72" fmla="*/ 9 w 11"/>
                <a:gd name="T73" fmla="*/ 5 h 11"/>
                <a:gd name="T74" fmla="*/ 8 w 11"/>
                <a:gd name="T75" fmla="*/ 4 h 11"/>
                <a:gd name="T76" fmla="*/ 7 w 11"/>
                <a:gd name="T77" fmla="*/ 5 h 11"/>
                <a:gd name="T78" fmla="*/ 6 w 11"/>
                <a:gd name="T79" fmla="*/ 5 h 11"/>
                <a:gd name="T80" fmla="*/ 4 w 11"/>
                <a:gd name="T81" fmla="*/ 6 h 11"/>
                <a:gd name="T82" fmla="*/ 3 w 11"/>
                <a:gd name="T83" fmla="*/ 7 h 11"/>
                <a:gd name="T84" fmla="*/ 1 w 11"/>
                <a:gd name="T85" fmla="*/ 6 h 11"/>
                <a:gd name="T86" fmla="*/ 0 w 11"/>
                <a:gd name="T87" fmla="*/ 5 h 11"/>
                <a:gd name="T88" fmla="*/ 0 w 11"/>
                <a:gd name="T89" fmla="*/ 3 h 11"/>
                <a:gd name="T90" fmla="*/ 1 w 11"/>
                <a:gd name="T91" fmla="*/ 2 h 11"/>
                <a:gd name="T92" fmla="*/ 1 w 11"/>
                <a:gd name="T93" fmla="*/ 1 h 11"/>
                <a:gd name="T94" fmla="*/ 2 w 11"/>
                <a:gd name="T95" fmla="*/ 1 h 11"/>
                <a:gd name="T96" fmla="*/ 2 w 11"/>
                <a:gd name="T97" fmla="*/ 1 h 11"/>
                <a:gd name="T98" fmla="*/ 2 w 11"/>
                <a:gd name="T99" fmla="*/ 0 h 11"/>
                <a:gd name="T100" fmla="*/ 2 w 11"/>
                <a:gd name="T101" fmla="*/ 0 h 11"/>
                <a:gd name="T102" fmla="*/ 2 w 11"/>
                <a:gd name="T103" fmla="*/ 0 h 11"/>
                <a:gd name="T104" fmla="*/ 3 w 11"/>
                <a:gd name="T10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11">
                  <a:moveTo>
                    <a:pt x="3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9"/>
                    <a:pt x="9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ṣļíďé"/>
            <p:cNvSpPr/>
            <p:nvPr/>
          </p:nvSpPr>
          <p:spPr bwMode="auto">
            <a:xfrm>
              <a:off x="4122738" y="3719513"/>
              <a:ext cx="36513" cy="36513"/>
            </a:xfrm>
            <a:custGeom>
              <a:avLst/>
              <a:gdLst>
                <a:gd name="T0" fmla="*/ 3 w 11"/>
                <a:gd name="T1" fmla="*/ 0 h 11"/>
                <a:gd name="T2" fmla="*/ 5 w 11"/>
                <a:gd name="T3" fmla="*/ 1 h 11"/>
                <a:gd name="T4" fmla="*/ 6 w 11"/>
                <a:gd name="T5" fmla="*/ 1 h 11"/>
                <a:gd name="T6" fmla="*/ 5 w 11"/>
                <a:gd name="T7" fmla="*/ 1 h 11"/>
                <a:gd name="T8" fmla="*/ 5 w 11"/>
                <a:gd name="T9" fmla="*/ 1 h 11"/>
                <a:gd name="T10" fmla="*/ 4 w 11"/>
                <a:gd name="T11" fmla="*/ 1 h 11"/>
                <a:gd name="T12" fmla="*/ 2 w 11"/>
                <a:gd name="T13" fmla="*/ 1 h 11"/>
                <a:gd name="T14" fmla="*/ 1 w 11"/>
                <a:gd name="T15" fmla="*/ 2 h 11"/>
                <a:gd name="T16" fmla="*/ 1 w 11"/>
                <a:gd name="T17" fmla="*/ 4 h 11"/>
                <a:gd name="T18" fmla="*/ 1 w 11"/>
                <a:gd name="T19" fmla="*/ 5 h 11"/>
                <a:gd name="T20" fmla="*/ 3 w 11"/>
                <a:gd name="T21" fmla="*/ 5 h 11"/>
                <a:gd name="T22" fmla="*/ 4 w 11"/>
                <a:gd name="T23" fmla="*/ 5 h 11"/>
                <a:gd name="T24" fmla="*/ 5 w 11"/>
                <a:gd name="T25" fmla="*/ 4 h 11"/>
                <a:gd name="T26" fmla="*/ 7 w 11"/>
                <a:gd name="T27" fmla="*/ 3 h 11"/>
                <a:gd name="T28" fmla="*/ 8 w 11"/>
                <a:gd name="T29" fmla="*/ 3 h 11"/>
                <a:gd name="T30" fmla="*/ 10 w 11"/>
                <a:gd name="T31" fmla="*/ 3 h 11"/>
                <a:gd name="T32" fmla="*/ 11 w 11"/>
                <a:gd name="T33" fmla="*/ 5 h 11"/>
                <a:gd name="T34" fmla="*/ 11 w 11"/>
                <a:gd name="T35" fmla="*/ 6 h 11"/>
                <a:gd name="T36" fmla="*/ 10 w 11"/>
                <a:gd name="T37" fmla="*/ 8 h 11"/>
                <a:gd name="T38" fmla="*/ 10 w 11"/>
                <a:gd name="T39" fmla="*/ 9 h 11"/>
                <a:gd name="T40" fmla="*/ 9 w 11"/>
                <a:gd name="T41" fmla="*/ 9 h 11"/>
                <a:gd name="T42" fmla="*/ 8 w 11"/>
                <a:gd name="T43" fmla="*/ 10 h 11"/>
                <a:gd name="T44" fmla="*/ 8 w 11"/>
                <a:gd name="T45" fmla="*/ 10 h 11"/>
                <a:gd name="T46" fmla="*/ 8 w 11"/>
                <a:gd name="T47" fmla="*/ 10 h 11"/>
                <a:gd name="T48" fmla="*/ 8 w 11"/>
                <a:gd name="T49" fmla="*/ 10 h 11"/>
                <a:gd name="T50" fmla="*/ 8 w 11"/>
                <a:gd name="T51" fmla="*/ 11 h 11"/>
                <a:gd name="T52" fmla="*/ 8 w 11"/>
                <a:gd name="T53" fmla="*/ 11 h 11"/>
                <a:gd name="T54" fmla="*/ 5 w 11"/>
                <a:gd name="T55" fmla="*/ 10 h 11"/>
                <a:gd name="T56" fmla="*/ 5 w 11"/>
                <a:gd name="T57" fmla="*/ 9 h 11"/>
                <a:gd name="T58" fmla="*/ 5 w 11"/>
                <a:gd name="T59" fmla="*/ 9 h 11"/>
                <a:gd name="T60" fmla="*/ 6 w 11"/>
                <a:gd name="T61" fmla="*/ 9 h 11"/>
                <a:gd name="T62" fmla="*/ 7 w 11"/>
                <a:gd name="T63" fmla="*/ 9 h 11"/>
                <a:gd name="T64" fmla="*/ 8 w 11"/>
                <a:gd name="T65" fmla="*/ 9 h 11"/>
                <a:gd name="T66" fmla="*/ 10 w 11"/>
                <a:gd name="T67" fmla="*/ 8 h 11"/>
                <a:gd name="T68" fmla="*/ 10 w 11"/>
                <a:gd name="T69" fmla="*/ 7 h 11"/>
                <a:gd name="T70" fmla="*/ 10 w 11"/>
                <a:gd name="T71" fmla="*/ 6 h 11"/>
                <a:gd name="T72" fmla="*/ 9 w 11"/>
                <a:gd name="T73" fmla="*/ 5 h 11"/>
                <a:gd name="T74" fmla="*/ 8 w 11"/>
                <a:gd name="T75" fmla="*/ 4 h 11"/>
                <a:gd name="T76" fmla="*/ 7 w 11"/>
                <a:gd name="T77" fmla="*/ 5 h 11"/>
                <a:gd name="T78" fmla="*/ 6 w 11"/>
                <a:gd name="T79" fmla="*/ 5 h 11"/>
                <a:gd name="T80" fmla="*/ 4 w 11"/>
                <a:gd name="T81" fmla="*/ 6 h 11"/>
                <a:gd name="T82" fmla="*/ 3 w 11"/>
                <a:gd name="T83" fmla="*/ 7 h 11"/>
                <a:gd name="T84" fmla="*/ 1 w 11"/>
                <a:gd name="T85" fmla="*/ 6 h 11"/>
                <a:gd name="T86" fmla="*/ 0 w 11"/>
                <a:gd name="T87" fmla="*/ 5 h 11"/>
                <a:gd name="T88" fmla="*/ 0 w 11"/>
                <a:gd name="T89" fmla="*/ 3 h 11"/>
                <a:gd name="T90" fmla="*/ 1 w 11"/>
                <a:gd name="T91" fmla="*/ 2 h 11"/>
                <a:gd name="T92" fmla="*/ 1 w 11"/>
                <a:gd name="T93" fmla="*/ 1 h 11"/>
                <a:gd name="T94" fmla="*/ 2 w 11"/>
                <a:gd name="T95" fmla="*/ 1 h 11"/>
                <a:gd name="T96" fmla="*/ 2 w 11"/>
                <a:gd name="T97" fmla="*/ 1 h 11"/>
                <a:gd name="T98" fmla="*/ 2 w 11"/>
                <a:gd name="T99" fmla="*/ 0 h 11"/>
                <a:gd name="T100" fmla="*/ 2 w 11"/>
                <a:gd name="T101" fmla="*/ 0 h 11"/>
                <a:gd name="T102" fmla="*/ 2 w 11"/>
                <a:gd name="T103" fmla="*/ 0 h 11"/>
                <a:gd name="T104" fmla="*/ 3 w 11"/>
                <a:gd name="T10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11">
                  <a:moveTo>
                    <a:pt x="3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9"/>
                    <a:pt x="9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ŝlíḍè"/>
            <p:cNvSpPr/>
            <p:nvPr/>
          </p:nvSpPr>
          <p:spPr bwMode="auto">
            <a:xfrm>
              <a:off x="4073526" y="3762375"/>
              <a:ext cx="52388" cy="44450"/>
            </a:xfrm>
            <a:custGeom>
              <a:avLst/>
              <a:gdLst>
                <a:gd name="T0" fmla="*/ 13 w 16"/>
                <a:gd name="T1" fmla="*/ 6 h 13"/>
                <a:gd name="T2" fmla="*/ 14 w 16"/>
                <a:gd name="T3" fmla="*/ 6 h 13"/>
                <a:gd name="T4" fmla="*/ 14 w 16"/>
                <a:gd name="T5" fmla="*/ 6 h 13"/>
                <a:gd name="T6" fmla="*/ 15 w 16"/>
                <a:gd name="T7" fmla="*/ 6 h 13"/>
                <a:gd name="T8" fmla="*/ 15 w 16"/>
                <a:gd name="T9" fmla="*/ 5 h 13"/>
                <a:gd name="T10" fmla="*/ 16 w 16"/>
                <a:gd name="T11" fmla="*/ 5 h 13"/>
                <a:gd name="T12" fmla="*/ 15 w 16"/>
                <a:gd name="T13" fmla="*/ 6 h 13"/>
                <a:gd name="T14" fmla="*/ 14 w 16"/>
                <a:gd name="T15" fmla="*/ 7 h 13"/>
                <a:gd name="T16" fmla="*/ 7 w 16"/>
                <a:gd name="T17" fmla="*/ 6 h 13"/>
                <a:gd name="T18" fmla="*/ 6 w 16"/>
                <a:gd name="T19" fmla="*/ 7 h 13"/>
                <a:gd name="T20" fmla="*/ 9 w 16"/>
                <a:gd name="T21" fmla="*/ 10 h 13"/>
                <a:gd name="T22" fmla="*/ 9 w 16"/>
                <a:gd name="T23" fmla="*/ 10 h 13"/>
                <a:gd name="T24" fmla="*/ 10 w 16"/>
                <a:gd name="T25" fmla="*/ 10 h 13"/>
                <a:gd name="T26" fmla="*/ 10 w 16"/>
                <a:gd name="T27" fmla="*/ 10 h 13"/>
                <a:gd name="T28" fmla="*/ 11 w 16"/>
                <a:gd name="T29" fmla="*/ 10 h 13"/>
                <a:gd name="T30" fmla="*/ 11 w 16"/>
                <a:gd name="T31" fmla="*/ 10 h 13"/>
                <a:gd name="T32" fmla="*/ 11 w 16"/>
                <a:gd name="T33" fmla="*/ 10 h 13"/>
                <a:gd name="T34" fmla="*/ 8 w 16"/>
                <a:gd name="T35" fmla="*/ 12 h 13"/>
                <a:gd name="T36" fmla="*/ 8 w 16"/>
                <a:gd name="T37" fmla="*/ 12 h 13"/>
                <a:gd name="T38" fmla="*/ 8 w 16"/>
                <a:gd name="T39" fmla="*/ 12 h 13"/>
                <a:gd name="T40" fmla="*/ 8 w 16"/>
                <a:gd name="T41" fmla="*/ 12 h 13"/>
                <a:gd name="T42" fmla="*/ 8 w 16"/>
                <a:gd name="T43" fmla="*/ 11 h 13"/>
                <a:gd name="T44" fmla="*/ 8 w 16"/>
                <a:gd name="T45" fmla="*/ 11 h 13"/>
                <a:gd name="T46" fmla="*/ 8 w 16"/>
                <a:gd name="T47" fmla="*/ 10 h 13"/>
                <a:gd name="T48" fmla="*/ 2 w 16"/>
                <a:gd name="T49" fmla="*/ 4 h 13"/>
                <a:gd name="T50" fmla="*/ 2 w 16"/>
                <a:gd name="T51" fmla="*/ 4 h 13"/>
                <a:gd name="T52" fmla="*/ 2 w 16"/>
                <a:gd name="T53" fmla="*/ 4 h 13"/>
                <a:gd name="T54" fmla="*/ 1 w 16"/>
                <a:gd name="T55" fmla="*/ 4 h 13"/>
                <a:gd name="T56" fmla="*/ 1 w 16"/>
                <a:gd name="T57" fmla="*/ 5 h 13"/>
                <a:gd name="T58" fmla="*/ 0 w 16"/>
                <a:gd name="T59" fmla="*/ 5 h 13"/>
                <a:gd name="T60" fmla="*/ 1 w 16"/>
                <a:gd name="T61" fmla="*/ 4 h 13"/>
                <a:gd name="T62" fmla="*/ 4 w 16"/>
                <a:gd name="T63" fmla="*/ 1 h 13"/>
                <a:gd name="T64" fmla="*/ 6 w 16"/>
                <a:gd name="T65" fmla="*/ 0 h 13"/>
                <a:gd name="T66" fmla="*/ 7 w 16"/>
                <a:gd name="T67" fmla="*/ 0 h 13"/>
                <a:gd name="T68" fmla="*/ 9 w 16"/>
                <a:gd name="T69" fmla="*/ 0 h 13"/>
                <a:gd name="T70" fmla="*/ 10 w 16"/>
                <a:gd name="T71" fmla="*/ 2 h 13"/>
                <a:gd name="T72" fmla="*/ 9 w 16"/>
                <a:gd name="T73" fmla="*/ 3 h 13"/>
                <a:gd name="T74" fmla="*/ 9 w 16"/>
                <a:gd name="T75" fmla="*/ 4 h 13"/>
                <a:gd name="T76" fmla="*/ 8 w 16"/>
                <a:gd name="T77" fmla="*/ 5 h 13"/>
                <a:gd name="T78" fmla="*/ 13 w 16"/>
                <a:gd name="T79" fmla="*/ 6 h 13"/>
                <a:gd name="T80" fmla="*/ 6 w 16"/>
                <a:gd name="T81" fmla="*/ 6 h 13"/>
                <a:gd name="T82" fmla="*/ 8 w 16"/>
                <a:gd name="T83" fmla="*/ 5 h 13"/>
                <a:gd name="T84" fmla="*/ 8 w 16"/>
                <a:gd name="T85" fmla="*/ 4 h 13"/>
                <a:gd name="T86" fmla="*/ 8 w 16"/>
                <a:gd name="T87" fmla="*/ 3 h 13"/>
                <a:gd name="T88" fmla="*/ 8 w 16"/>
                <a:gd name="T89" fmla="*/ 1 h 13"/>
                <a:gd name="T90" fmla="*/ 7 w 16"/>
                <a:gd name="T91" fmla="*/ 1 h 13"/>
                <a:gd name="T92" fmla="*/ 5 w 16"/>
                <a:gd name="T93" fmla="*/ 1 h 13"/>
                <a:gd name="T94" fmla="*/ 4 w 16"/>
                <a:gd name="T95" fmla="*/ 1 h 13"/>
                <a:gd name="T96" fmla="*/ 4 w 16"/>
                <a:gd name="T97" fmla="*/ 2 h 13"/>
                <a:gd name="T98" fmla="*/ 3 w 16"/>
                <a:gd name="T99" fmla="*/ 3 h 13"/>
                <a:gd name="T100" fmla="*/ 3 w 16"/>
                <a:gd name="T101" fmla="*/ 3 h 13"/>
                <a:gd name="T102" fmla="*/ 3 w 16"/>
                <a:gd name="T103" fmla="*/ 4 h 13"/>
                <a:gd name="T104" fmla="*/ 6 w 16"/>
                <a:gd name="T10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" h="13">
                  <a:moveTo>
                    <a:pt x="13" y="6"/>
                  </a:moveTo>
                  <a:cubicBezTo>
                    <a:pt x="13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5"/>
                    <a:pt x="16" y="6"/>
                    <a:pt x="15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9" y="11"/>
                    <a:pt x="9" y="11"/>
                    <a:pt x="8" y="11"/>
                  </a:cubicBezTo>
                  <a:cubicBezTo>
                    <a:pt x="8" y="11"/>
                    <a:pt x="8" y="11"/>
                    <a:pt x="8" y="1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6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śļïḋé"/>
            <p:cNvSpPr/>
            <p:nvPr/>
          </p:nvSpPr>
          <p:spPr bwMode="auto">
            <a:xfrm>
              <a:off x="4073526" y="3762375"/>
              <a:ext cx="52388" cy="44450"/>
            </a:xfrm>
            <a:custGeom>
              <a:avLst/>
              <a:gdLst>
                <a:gd name="T0" fmla="*/ 13 w 16"/>
                <a:gd name="T1" fmla="*/ 6 h 13"/>
                <a:gd name="T2" fmla="*/ 14 w 16"/>
                <a:gd name="T3" fmla="*/ 6 h 13"/>
                <a:gd name="T4" fmla="*/ 14 w 16"/>
                <a:gd name="T5" fmla="*/ 6 h 13"/>
                <a:gd name="T6" fmla="*/ 15 w 16"/>
                <a:gd name="T7" fmla="*/ 6 h 13"/>
                <a:gd name="T8" fmla="*/ 15 w 16"/>
                <a:gd name="T9" fmla="*/ 5 h 13"/>
                <a:gd name="T10" fmla="*/ 16 w 16"/>
                <a:gd name="T11" fmla="*/ 5 h 13"/>
                <a:gd name="T12" fmla="*/ 15 w 16"/>
                <a:gd name="T13" fmla="*/ 6 h 13"/>
                <a:gd name="T14" fmla="*/ 14 w 16"/>
                <a:gd name="T15" fmla="*/ 7 h 13"/>
                <a:gd name="T16" fmla="*/ 7 w 16"/>
                <a:gd name="T17" fmla="*/ 6 h 13"/>
                <a:gd name="T18" fmla="*/ 6 w 16"/>
                <a:gd name="T19" fmla="*/ 7 h 13"/>
                <a:gd name="T20" fmla="*/ 9 w 16"/>
                <a:gd name="T21" fmla="*/ 10 h 13"/>
                <a:gd name="T22" fmla="*/ 9 w 16"/>
                <a:gd name="T23" fmla="*/ 10 h 13"/>
                <a:gd name="T24" fmla="*/ 10 w 16"/>
                <a:gd name="T25" fmla="*/ 10 h 13"/>
                <a:gd name="T26" fmla="*/ 10 w 16"/>
                <a:gd name="T27" fmla="*/ 10 h 13"/>
                <a:gd name="T28" fmla="*/ 11 w 16"/>
                <a:gd name="T29" fmla="*/ 10 h 13"/>
                <a:gd name="T30" fmla="*/ 11 w 16"/>
                <a:gd name="T31" fmla="*/ 10 h 13"/>
                <a:gd name="T32" fmla="*/ 11 w 16"/>
                <a:gd name="T33" fmla="*/ 10 h 13"/>
                <a:gd name="T34" fmla="*/ 8 w 16"/>
                <a:gd name="T35" fmla="*/ 12 h 13"/>
                <a:gd name="T36" fmla="*/ 8 w 16"/>
                <a:gd name="T37" fmla="*/ 12 h 13"/>
                <a:gd name="T38" fmla="*/ 8 w 16"/>
                <a:gd name="T39" fmla="*/ 12 h 13"/>
                <a:gd name="T40" fmla="*/ 8 w 16"/>
                <a:gd name="T41" fmla="*/ 12 h 13"/>
                <a:gd name="T42" fmla="*/ 8 w 16"/>
                <a:gd name="T43" fmla="*/ 11 h 13"/>
                <a:gd name="T44" fmla="*/ 8 w 16"/>
                <a:gd name="T45" fmla="*/ 11 h 13"/>
                <a:gd name="T46" fmla="*/ 8 w 16"/>
                <a:gd name="T47" fmla="*/ 10 h 13"/>
                <a:gd name="T48" fmla="*/ 2 w 16"/>
                <a:gd name="T49" fmla="*/ 4 h 13"/>
                <a:gd name="T50" fmla="*/ 2 w 16"/>
                <a:gd name="T51" fmla="*/ 4 h 13"/>
                <a:gd name="T52" fmla="*/ 2 w 16"/>
                <a:gd name="T53" fmla="*/ 4 h 13"/>
                <a:gd name="T54" fmla="*/ 1 w 16"/>
                <a:gd name="T55" fmla="*/ 4 h 13"/>
                <a:gd name="T56" fmla="*/ 1 w 16"/>
                <a:gd name="T57" fmla="*/ 5 h 13"/>
                <a:gd name="T58" fmla="*/ 0 w 16"/>
                <a:gd name="T59" fmla="*/ 5 h 13"/>
                <a:gd name="T60" fmla="*/ 1 w 16"/>
                <a:gd name="T61" fmla="*/ 4 h 13"/>
                <a:gd name="T62" fmla="*/ 4 w 16"/>
                <a:gd name="T63" fmla="*/ 1 h 13"/>
                <a:gd name="T64" fmla="*/ 6 w 16"/>
                <a:gd name="T65" fmla="*/ 0 h 13"/>
                <a:gd name="T66" fmla="*/ 7 w 16"/>
                <a:gd name="T67" fmla="*/ 0 h 13"/>
                <a:gd name="T68" fmla="*/ 9 w 16"/>
                <a:gd name="T69" fmla="*/ 0 h 13"/>
                <a:gd name="T70" fmla="*/ 10 w 16"/>
                <a:gd name="T71" fmla="*/ 2 h 13"/>
                <a:gd name="T72" fmla="*/ 9 w 16"/>
                <a:gd name="T73" fmla="*/ 3 h 13"/>
                <a:gd name="T74" fmla="*/ 9 w 16"/>
                <a:gd name="T75" fmla="*/ 4 h 13"/>
                <a:gd name="T76" fmla="*/ 8 w 16"/>
                <a:gd name="T77" fmla="*/ 5 h 13"/>
                <a:gd name="T78" fmla="*/ 13 w 16"/>
                <a:gd name="T79" fmla="*/ 6 h 13"/>
                <a:gd name="T80" fmla="*/ 6 w 16"/>
                <a:gd name="T81" fmla="*/ 6 h 13"/>
                <a:gd name="T82" fmla="*/ 8 w 16"/>
                <a:gd name="T83" fmla="*/ 5 h 13"/>
                <a:gd name="T84" fmla="*/ 8 w 16"/>
                <a:gd name="T85" fmla="*/ 4 h 13"/>
                <a:gd name="T86" fmla="*/ 8 w 16"/>
                <a:gd name="T87" fmla="*/ 3 h 13"/>
                <a:gd name="T88" fmla="*/ 8 w 16"/>
                <a:gd name="T89" fmla="*/ 1 h 13"/>
                <a:gd name="T90" fmla="*/ 7 w 16"/>
                <a:gd name="T91" fmla="*/ 1 h 13"/>
                <a:gd name="T92" fmla="*/ 5 w 16"/>
                <a:gd name="T93" fmla="*/ 1 h 13"/>
                <a:gd name="T94" fmla="*/ 4 w 16"/>
                <a:gd name="T95" fmla="*/ 1 h 13"/>
                <a:gd name="T96" fmla="*/ 4 w 16"/>
                <a:gd name="T97" fmla="*/ 2 h 13"/>
                <a:gd name="T98" fmla="*/ 3 w 16"/>
                <a:gd name="T99" fmla="*/ 3 h 13"/>
                <a:gd name="T100" fmla="*/ 3 w 16"/>
                <a:gd name="T101" fmla="*/ 3 h 13"/>
                <a:gd name="T102" fmla="*/ 3 w 16"/>
                <a:gd name="T103" fmla="*/ 4 h 13"/>
                <a:gd name="T104" fmla="*/ 6 w 16"/>
                <a:gd name="T10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" h="13">
                  <a:moveTo>
                    <a:pt x="13" y="6"/>
                  </a:moveTo>
                  <a:cubicBezTo>
                    <a:pt x="13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5"/>
                    <a:pt x="16" y="6"/>
                    <a:pt x="15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6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şḻîde"/>
            <p:cNvSpPr/>
            <p:nvPr/>
          </p:nvSpPr>
          <p:spPr bwMode="auto">
            <a:xfrm>
              <a:off x="4156076" y="3673475"/>
              <a:ext cx="39688" cy="30163"/>
            </a:xfrm>
            <a:custGeom>
              <a:avLst/>
              <a:gdLst>
                <a:gd name="T0" fmla="*/ 10 w 12"/>
                <a:gd name="T1" fmla="*/ 7 h 9"/>
                <a:gd name="T2" fmla="*/ 2 w 12"/>
                <a:gd name="T3" fmla="*/ 3 h 9"/>
                <a:gd name="T4" fmla="*/ 2 w 12"/>
                <a:gd name="T5" fmla="*/ 3 h 9"/>
                <a:gd name="T6" fmla="*/ 1 w 12"/>
                <a:gd name="T7" fmla="*/ 3 h 9"/>
                <a:gd name="T8" fmla="*/ 1 w 12"/>
                <a:gd name="T9" fmla="*/ 3 h 9"/>
                <a:gd name="T10" fmla="*/ 1 w 12"/>
                <a:gd name="T11" fmla="*/ 3 h 9"/>
                <a:gd name="T12" fmla="*/ 1 w 12"/>
                <a:gd name="T13" fmla="*/ 3 h 9"/>
                <a:gd name="T14" fmla="*/ 0 w 12"/>
                <a:gd name="T15" fmla="*/ 3 h 9"/>
                <a:gd name="T16" fmla="*/ 2 w 12"/>
                <a:gd name="T17" fmla="*/ 0 h 9"/>
                <a:gd name="T18" fmla="*/ 3 w 12"/>
                <a:gd name="T19" fmla="*/ 0 h 9"/>
                <a:gd name="T20" fmla="*/ 3 w 12"/>
                <a:gd name="T21" fmla="*/ 0 h 9"/>
                <a:gd name="T22" fmla="*/ 3 w 12"/>
                <a:gd name="T23" fmla="*/ 0 h 9"/>
                <a:gd name="T24" fmla="*/ 2 w 12"/>
                <a:gd name="T25" fmla="*/ 1 h 9"/>
                <a:gd name="T26" fmla="*/ 2 w 12"/>
                <a:gd name="T27" fmla="*/ 1 h 9"/>
                <a:gd name="T28" fmla="*/ 3 w 12"/>
                <a:gd name="T29" fmla="*/ 2 h 9"/>
                <a:gd name="T30" fmla="*/ 10 w 12"/>
                <a:gd name="T31" fmla="*/ 6 h 9"/>
                <a:gd name="T32" fmla="*/ 11 w 12"/>
                <a:gd name="T33" fmla="*/ 6 h 9"/>
                <a:gd name="T34" fmla="*/ 11 w 12"/>
                <a:gd name="T35" fmla="*/ 6 h 9"/>
                <a:gd name="T36" fmla="*/ 11 w 12"/>
                <a:gd name="T37" fmla="*/ 5 h 9"/>
                <a:gd name="T38" fmla="*/ 12 w 12"/>
                <a:gd name="T39" fmla="*/ 5 h 9"/>
                <a:gd name="T40" fmla="*/ 12 w 12"/>
                <a:gd name="T41" fmla="*/ 5 h 9"/>
                <a:gd name="T42" fmla="*/ 12 w 12"/>
                <a:gd name="T43" fmla="*/ 5 h 9"/>
                <a:gd name="T44" fmla="*/ 10 w 12"/>
                <a:gd name="T45" fmla="*/ 9 h 9"/>
                <a:gd name="T46" fmla="*/ 10 w 12"/>
                <a:gd name="T47" fmla="*/ 9 h 9"/>
                <a:gd name="T48" fmla="*/ 10 w 12"/>
                <a:gd name="T49" fmla="*/ 8 h 9"/>
                <a:gd name="T50" fmla="*/ 10 w 12"/>
                <a:gd name="T51" fmla="*/ 8 h 9"/>
                <a:gd name="T52" fmla="*/ 10 w 12"/>
                <a:gd name="T53" fmla="*/ 8 h 9"/>
                <a:gd name="T54" fmla="*/ 10 w 12"/>
                <a:gd name="T55" fmla="*/ 7 h 9"/>
                <a:gd name="T56" fmla="*/ 10 w 12"/>
                <a:gd name="T5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9">
                  <a:moveTo>
                    <a:pt x="10" y="7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šḷíḍe"/>
            <p:cNvSpPr/>
            <p:nvPr/>
          </p:nvSpPr>
          <p:spPr bwMode="auto">
            <a:xfrm>
              <a:off x="4156076" y="3673475"/>
              <a:ext cx="39688" cy="30163"/>
            </a:xfrm>
            <a:custGeom>
              <a:avLst/>
              <a:gdLst>
                <a:gd name="T0" fmla="*/ 10 w 12"/>
                <a:gd name="T1" fmla="*/ 7 h 9"/>
                <a:gd name="T2" fmla="*/ 2 w 12"/>
                <a:gd name="T3" fmla="*/ 3 h 9"/>
                <a:gd name="T4" fmla="*/ 2 w 12"/>
                <a:gd name="T5" fmla="*/ 3 h 9"/>
                <a:gd name="T6" fmla="*/ 1 w 12"/>
                <a:gd name="T7" fmla="*/ 3 h 9"/>
                <a:gd name="T8" fmla="*/ 1 w 12"/>
                <a:gd name="T9" fmla="*/ 3 h 9"/>
                <a:gd name="T10" fmla="*/ 1 w 12"/>
                <a:gd name="T11" fmla="*/ 3 h 9"/>
                <a:gd name="T12" fmla="*/ 1 w 12"/>
                <a:gd name="T13" fmla="*/ 3 h 9"/>
                <a:gd name="T14" fmla="*/ 0 w 12"/>
                <a:gd name="T15" fmla="*/ 3 h 9"/>
                <a:gd name="T16" fmla="*/ 2 w 12"/>
                <a:gd name="T17" fmla="*/ 0 h 9"/>
                <a:gd name="T18" fmla="*/ 3 w 12"/>
                <a:gd name="T19" fmla="*/ 0 h 9"/>
                <a:gd name="T20" fmla="*/ 3 w 12"/>
                <a:gd name="T21" fmla="*/ 0 h 9"/>
                <a:gd name="T22" fmla="*/ 3 w 12"/>
                <a:gd name="T23" fmla="*/ 0 h 9"/>
                <a:gd name="T24" fmla="*/ 2 w 12"/>
                <a:gd name="T25" fmla="*/ 1 h 9"/>
                <a:gd name="T26" fmla="*/ 2 w 12"/>
                <a:gd name="T27" fmla="*/ 1 h 9"/>
                <a:gd name="T28" fmla="*/ 3 w 12"/>
                <a:gd name="T29" fmla="*/ 2 h 9"/>
                <a:gd name="T30" fmla="*/ 10 w 12"/>
                <a:gd name="T31" fmla="*/ 6 h 9"/>
                <a:gd name="T32" fmla="*/ 11 w 12"/>
                <a:gd name="T33" fmla="*/ 6 h 9"/>
                <a:gd name="T34" fmla="*/ 11 w 12"/>
                <a:gd name="T35" fmla="*/ 6 h 9"/>
                <a:gd name="T36" fmla="*/ 11 w 12"/>
                <a:gd name="T37" fmla="*/ 5 h 9"/>
                <a:gd name="T38" fmla="*/ 12 w 12"/>
                <a:gd name="T39" fmla="*/ 5 h 9"/>
                <a:gd name="T40" fmla="*/ 12 w 12"/>
                <a:gd name="T41" fmla="*/ 5 h 9"/>
                <a:gd name="T42" fmla="*/ 12 w 12"/>
                <a:gd name="T43" fmla="*/ 5 h 9"/>
                <a:gd name="T44" fmla="*/ 10 w 12"/>
                <a:gd name="T45" fmla="*/ 9 h 9"/>
                <a:gd name="T46" fmla="*/ 10 w 12"/>
                <a:gd name="T47" fmla="*/ 9 h 9"/>
                <a:gd name="T48" fmla="*/ 10 w 12"/>
                <a:gd name="T49" fmla="*/ 8 h 9"/>
                <a:gd name="T50" fmla="*/ 10 w 12"/>
                <a:gd name="T51" fmla="*/ 8 h 9"/>
                <a:gd name="T52" fmla="*/ 10 w 12"/>
                <a:gd name="T53" fmla="*/ 8 h 9"/>
                <a:gd name="T54" fmla="*/ 10 w 12"/>
                <a:gd name="T55" fmla="*/ 7 h 9"/>
                <a:gd name="T56" fmla="*/ 10 w 12"/>
                <a:gd name="T5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9">
                  <a:moveTo>
                    <a:pt x="10" y="7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ṥļîḑè"/>
            <p:cNvSpPr/>
            <p:nvPr/>
          </p:nvSpPr>
          <p:spPr bwMode="auto">
            <a:xfrm>
              <a:off x="4192588" y="3616325"/>
              <a:ext cx="42863" cy="33338"/>
            </a:xfrm>
            <a:custGeom>
              <a:avLst/>
              <a:gdLst>
                <a:gd name="T0" fmla="*/ 0 w 13"/>
                <a:gd name="T1" fmla="*/ 8 h 10"/>
                <a:gd name="T2" fmla="*/ 4 w 13"/>
                <a:gd name="T3" fmla="*/ 0 h 10"/>
                <a:gd name="T4" fmla="*/ 6 w 13"/>
                <a:gd name="T5" fmla="*/ 0 h 10"/>
                <a:gd name="T6" fmla="*/ 6 w 13"/>
                <a:gd name="T7" fmla="*/ 0 h 10"/>
                <a:gd name="T8" fmla="*/ 6 w 13"/>
                <a:gd name="T9" fmla="*/ 0 h 10"/>
                <a:gd name="T10" fmla="*/ 6 w 13"/>
                <a:gd name="T11" fmla="*/ 0 h 10"/>
                <a:gd name="T12" fmla="*/ 5 w 13"/>
                <a:gd name="T13" fmla="*/ 1 h 10"/>
                <a:gd name="T14" fmla="*/ 4 w 13"/>
                <a:gd name="T15" fmla="*/ 1 h 10"/>
                <a:gd name="T16" fmla="*/ 3 w 13"/>
                <a:gd name="T17" fmla="*/ 2 h 10"/>
                <a:gd name="T18" fmla="*/ 3 w 13"/>
                <a:gd name="T19" fmla="*/ 3 h 10"/>
                <a:gd name="T20" fmla="*/ 3 w 13"/>
                <a:gd name="T21" fmla="*/ 3 h 10"/>
                <a:gd name="T22" fmla="*/ 3 w 13"/>
                <a:gd name="T23" fmla="*/ 3 h 10"/>
                <a:gd name="T24" fmla="*/ 4 w 13"/>
                <a:gd name="T25" fmla="*/ 4 h 10"/>
                <a:gd name="T26" fmla="*/ 11 w 13"/>
                <a:gd name="T27" fmla="*/ 7 h 10"/>
                <a:gd name="T28" fmla="*/ 12 w 13"/>
                <a:gd name="T29" fmla="*/ 7 h 10"/>
                <a:gd name="T30" fmla="*/ 12 w 13"/>
                <a:gd name="T31" fmla="*/ 7 h 10"/>
                <a:gd name="T32" fmla="*/ 12 w 13"/>
                <a:gd name="T33" fmla="*/ 6 h 10"/>
                <a:gd name="T34" fmla="*/ 13 w 13"/>
                <a:gd name="T35" fmla="*/ 6 h 10"/>
                <a:gd name="T36" fmla="*/ 13 w 13"/>
                <a:gd name="T37" fmla="*/ 5 h 10"/>
                <a:gd name="T38" fmla="*/ 13 w 13"/>
                <a:gd name="T39" fmla="*/ 6 h 10"/>
                <a:gd name="T40" fmla="*/ 12 w 13"/>
                <a:gd name="T41" fmla="*/ 10 h 10"/>
                <a:gd name="T42" fmla="*/ 11 w 13"/>
                <a:gd name="T43" fmla="*/ 10 h 10"/>
                <a:gd name="T44" fmla="*/ 11 w 13"/>
                <a:gd name="T45" fmla="*/ 9 h 10"/>
                <a:gd name="T46" fmla="*/ 11 w 13"/>
                <a:gd name="T47" fmla="*/ 9 h 10"/>
                <a:gd name="T48" fmla="*/ 11 w 13"/>
                <a:gd name="T49" fmla="*/ 8 h 10"/>
                <a:gd name="T50" fmla="*/ 11 w 13"/>
                <a:gd name="T51" fmla="*/ 8 h 10"/>
                <a:gd name="T52" fmla="*/ 11 w 13"/>
                <a:gd name="T53" fmla="*/ 8 h 10"/>
                <a:gd name="T54" fmla="*/ 3 w 13"/>
                <a:gd name="T55" fmla="*/ 5 h 10"/>
                <a:gd name="T56" fmla="*/ 2 w 13"/>
                <a:gd name="T57" fmla="*/ 5 h 10"/>
                <a:gd name="T58" fmla="*/ 2 w 13"/>
                <a:gd name="T59" fmla="*/ 5 h 10"/>
                <a:gd name="T60" fmla="*/ 2 w 13"/>
                <a:gd name="T61" fmla="*/ 5 h 10"/>
                <a:gd name="T62" fmla="*/ 2 w 13"/>
                <a:gd name="T63" fmla="*/ 6 h 10"/>
                <a:gd name="T64" fmla="*/ 2 w 13"/>
                <a:gd name="T65" fmla="*/ 7 h 10"/>
                <a:gd name="T66" fmla="*/ 2 w 13"/>
                <a:gd name="T67" fmla="*/ 8 h 10"/>
                <a:gd name="T68" fmla="*/ 2 w 13"/>
                <a:gd name="T69" fmla="*/ 8 h 10"/>
                <a:gd name="T70" fmla="*/ 3 w 13"/>
                <a:gd name="T71" fmla="*/ 9 h 10"/>
                <a:gd name="T72" fmla="*/ 3 w 13"/>
                <a:gd name="T73" fmla="*/ 9 h 10"/>
                <a:gd name="T74" fmla="*/ 3 w 13"/>
                <a:gd name="T75" fmla="*/ 9 h 10"/>
                <a:gd name="T76" fmla="*/ 0 w 13"/>
                <a:gd name="T7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0">
                  <a:moveTo>
                    <a:pt x="0" y="8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$1iďé"/>
            <p:cNvSpPr/>
            <p:nvPr/>
          </p:nvSpPr>
          <p:spPr bwMode="auto">
            <a:xfrm>
              <a:off x="4192588" y="3616325"/>
              <a:ext cx="42863" cy="33338"/>
            </a:xfrm>
            <a:custGeom>
              <a:avLst/>
              <a:gdLst>
                <a:gd name="T0" fmla="*/ 0 w 13"/>
                <a:gd name="T1" fmla="*/ 8 h 10"/>
                <a:gd name="T2" fmla="*/ 4 w 13"/>
                <a:gd name="T3" fmla="*/ 0 h 10"/>
                <a:gd name="T4" fmla="*/ 6 w 13"/>
                <a:gd name="T5" fmla="*/ 0 h 10"/>
                <a:gd name="T6" fmla="*/ 6 w 13"/>
                <a:gd name="T7" fmla="*/ 0 h 10"/>
                <a:gd name="T8" fmla="*/ 6 w 13"/>
                <a:gd name="T9" fmla="*/ 0 h 10"/>
                <a:gd name="T10" fmla="*/ 6 w 13"/>
                <a:gd name="T11" fmla="*/ 0 h 10"/>
                <a:gd name="T12" fmla="*/ 5 w 13"/>
                <a:gd name="T13" fmla="*/ 1 h 10"/>
                <a:gd name="T14" fmla="*/ 4 w 13"/>
                <a:gd name="T15" fmla="*/ 1 h 10"/>
                <a:gd name="T16" fmla="*/ 3 w 13"/>
                <a:gd name="T17" fmla="*/ 2 h 10"/>
                <a:gd name="T18" fmla="*/ 3 w 13"/>
                <a:gd name="T19" fmla="*/ 3 h 10"/>
                <a:gd name="T20" fmla="*/ 3 w 13"/>
                <a:gd name="T21" fmla="*/ 3 h 10"/>
                <a:gd name="T22" fmla="*/ 3 w 13"/>
                <a:gd name="T23" fmla="*/ 3 h 10"/>
                <a:gd name="T24" fmla="*/ 4 w 13"/>
                <a:gd name="T25" fmla="*/ 4 h 10"/>
                <a:gd name="T26" fmla="*/ 11 w 13"/>
                <a:gd name="T27" fmla="*/ 7 h 10"/>
                <a:gd name="T28" fmla="*/ 12 w 13"/>
                <a:gd name="T29" fmla="*/ 7 h 10"/>
                <a:gd name="T30" fmla="*/ 12 w 13"/>
                <a:gd name="T31" fmla="*/ 7 h 10"/>
                <a:gd name="T32" fmla="*/ 12 w 13"/>
                <a:gd name="T33" fmla="*/ 6 h 10"/>
                <a:gd name="T34" fmla="*/ 13 w 13"/>
                <a:gd name="T35" fmla="*/ 6 h 10"/>
                <a:gd name="T36" fmla="*/ 13 w 13"/>
                <a:gd name="T37" fmla="*/ 5 h 10"/>
                <a:gd name="T38" fmla="*/ 13 w 13"/>
                <a:gd name="T39" fmla="*/ 6 h 10"/>
                <a:gd name="T40" fmla="*/ 12 w 13"/>
                <a:gd name="T41" fmla="*/ 10 h 10"/>
                <a:gd name="T42" fmla="*/ 11 w 13"/>
                <a:gd name="T43" fmla="*/ 10 h 10"/>
                <a:gd name="T44" fmla="*/ 11 w 13"/>
                <a:gd name="T45" fmla="*/ 9 h 10"/>
                <a:gd name="T46" fmla="*/ 11 w 13"/>
                <a:gd name="T47" fmla="*/ 9 h 10"/>
                <a:gd name="T48" fmla="*/ 11 w 13"/>
                <a:gd name="T49" fmla="*/ 8 h 10"/>
                <a:gd name="T50" fmla="*/ 11 w 13"/>
                <a:gd name="T51" fmla="*/ 8 h 10"/>
                <a:gd name="T52" fmla="*/ 11 w 13"/>
                <a:gd name="T53" fmla="*/ 8 h 10"/>
                <a:gd name="T54" fmla="*/ 3 w 13"/>
                <a:gd name="T55" fmla="*/ 5 h 10"/>
                <a:gd name="T56" fmla="*/ 2 w 13"/>
                <a:gd name="T57" fmla="*/ 5 h 10"/>
                <a:gd name="T58" fmla="*/ 2 w 13"/>
                <a:gd name="T59" fmla="*/ 5 h 10"/>
                <a:gd name="T60" fmla="*/ 2 w 13"/>
                <a:gd name="T61" fmla="*/ 5 h 10"/>
                <a:gd name="T62" fmla="*/ 2 w 13"/>
                <a:gd name="T63" fmla="*/ 6 h 10"/>
                <a:gd name="T64" fmla="*/ 2 w 13"/>
                <a:gd name="T65" fmla="*/ 7 h 10"/>
                <a:gd name="T66" fmla="*/ 2 w 13"/>
                <a:gd name="T67" fmla="*/ 8 h 10"/>
                <a:gd name="T68" fmla="*/ 2 w 13"/>
                <a:gd name="T69" fmla="*/ 8 h 10"/>
                <a:gd name="T70" fmla="*/ 3 w 13"/>
                <a:gd name="T71" fmla="*/ 9 h 10"/>
                <a:gd name="T72" fmla="*/ 3 w 13"/>
                <a:gd name="T73" fmla="*/ 9 h 10"/>
                <a:gd name="T74" fmla="*/ 3 w 13"/>
                <a:gd name="T75" fmla="*/ 9 h 10"/>
                <a:gd name="T76" fmla="*/ 0 w 13"/>
                <a:gd name="T7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0">
                  <a:moveTo>
                    <a:pt x="0" y="8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ŝḷïďè"/>
            <p:cNvSpPr/>
            <p:nvPr/>
          </p:nvSpPr>
          <p:spPr bwMode="auto">
            <a:xfrm>
              <a:off x="4217988" y="3549650"/>
              <a:ext cx="42863" cy="33338"/>
            </a:xfrm>
            <a:custGeom>
              <a:avLst/>
              <a:gdLst>
                <a:gd name="T0" fmla="*/ 8 w 13"/>
                <a:gd name="T1" fmla="*/ 6 h 10"/>
                <a:gd name="T2" fmla="*/ 4 w 13"/>
                <a:gd name="T3" fmla="*/ 2 h 10"/>
                <a:gd name="T4" fmla="*/ 3 w 13"/>
                <a:gd name="T5" fmla="*/ 2 h 10"/>
                <a:gd name="T6" fmla="*/ 3 w 13"/>
                <a:gd name="T7" fmla="*/ 2 h 10"/>
                <a:gd name="T8" fmla="*/ 3 w 13"/>
                <a:gd name="T9" fmla="*/ 3 h 10"/>
                <a:gd name="T10" fmla="*/ 3 w 13"/>
                <a:gd name="T11" fmla="*/ 4 h 10"/>
                <a:gd name="T12" fmla="*/ 2 w 13"/>
                <a:gd name="T13" fmla="*/ 4 h 10"/>
                <a:gd name="T14" fmla="*/ 2 w 13"/>
                <a:gd name="T15" fmla="*/ 3 h 10"/>
                <a:gd name="T16" fmla="*/ 3 w 13"/>
                <a:gd name="T17" fmla="*/ 0 h 10"/>
                <a:gd name="T18" fmla="*/ 3 w 13"/>
                <a:gd name="T19" fmla="*/ 0 h 10"/>
                <a:gd name="T20" fmla="*/ 4 w 13"/>
                <a:gd name="T21" fmla="*/ 0 h 10"/>
                <a:gd name="T22" fmla="*/ 4 w 13"/>
                <a:gd name="T23" fmla="*/ 0 h 10"/>
                <a:gd name="T24" fmla="*/ 4 w 13"/>
                <a:gd name="T25" fmla="*/ 1 h 10"/>
                <a:gd name="T26" fmla="*/ 4 w 13"/>
                <a:gd name="T27" fmla="*/ 2 h 10"/>
                <a:gd name="T28" fmla="*/ 4 w 13"/>
                <a:gd name="T29" fmla="*/ 2 h 10"/>
                <a:gd name="T30" fmla="*/ 8 w 13"/>
                <a:gd name="T31" fmla="*/ 6 h 10"/>
                <a:gd name="T32" fmla="*/ 11 w 13"/>
                <a:gd name="T33" fmla="*/ 7 h 10"/>
                <a:gd name="T34" fmla="*/ 12 w 13"/>
                <a:gd name="T35" fmla="*/ 7 h 10"/>
                <a:gd name="T36" fmla="*/ 12 w 13"/>
                <a:gd name="T37" fmla="*/ 7 h 10"/>
                <a:gd name="T38" fmla="*/ 12 w 13"/>
                <a:gd name="T39" fmla="*/ 7 h 10"/>
                <a:gd name="T40" fmla="*/ 12 w 13"/>
                <a:gd name="T41" fmla="*/ 6 h 10"/>
                <a:gd name="T42" fmla="*/ 13 w 13"/>
                <a:gd name="T43" fmla="*/ 6 h 10"/>
                <a:gd name="T44" fmla="*/ 13 w 13"/>
                <a:gd name="T45" fmla="*/ 6 h 10"/>
                <a:gd name="T46" fmla="*/ 12 w 13"/>
                <a:gd name="T47" fmla="*/ 10 h 10"/>
                <a:gd name="T48" fmla="*/ 12 w 13"/>
                <a:gd name="T49" fmla="*/ 10 h 10"/>
                <a:gd name="T50" fmla="*/ 11 w 13"/>
                <a:gd name="T51" fmla="*/ 10 h 10"/>
                <a:gd name="T52" fmla="*/ 12 w 13"/>
                <a:gd name="T53" fmla="*/ 9 h 10"/>
                <a:gd name="T54" fmla="*/ 12 w 13"/>
                <a:gd name="T55" fmla="*/ 9 h 10"/>
                <a:gd name="T56" fmla="*/ 11 w 13"/>
                <a:gd name="T57" fmla="*/ 9 h 10"/>
                <a:gd name="T58" fmla="*/ 11 w 13"/>
                <a:gd name="T59" fmla="*/ 8 h 10"/>
                <a:gd name="T60" fmla="*/ 8 w 13"/>
                <a:gd name="T61" fmla="*/ 7 h 10"/>
                <a:gd name="T62" fmla="*/ 2 w 13"/>
                <a:gd name="T63" fmla="*/ 9 h 10"/>
                <a:gd name="T64" fmla="*/ 2 w 13"/>
                <a:gd name="T65" fmla="*/ 9 h 10"/>
                <a:gd name="T66" fmla="*/ 1 w 13"/>
                <a:gd name="T67" fmla="*/ 9 h 10"/>
                <a:gd name="T68" fmla="*/ 1 w 13"/>
                <a:gd name="T69" fmla="*/ 10 h 10"/>
                <a:gd name="T70" fmla="*/ 1 w 13"/>
                <a:gd name="T71" fmla="*/ 10 h 10"/>
                <a:gd name="T72" fmla="*/ 0 w 13"/>
                <a:gd name="T73" fmla="*/ 10 h 10"/>
                <a:gd name="T74" fmla="*/ 0 w 13"/>
                <a:gd name="T75" fmla="*/ 10 h 10"/>
                <a:gd name="T76" fmla="*/ 1 w 13"/>
                <a:gd name="T77" fmla="*/ 6 h 10"/>
                <a:gd name="T78" fmla="*/ 2 w 13"/>
                <a:gd name="T79" fmla="*/ 6 h 10"/>
                <a:gd name="T80" fmla="*/ 2 w 13"/>
                <a:gd name="T81" fmla="*/ 6 h 10"/>
                <a:gd name="T82" fmla="*/ 2 w 13"/>
                <a:gd name="T83" fmla="*/ 7 h 10"/>
                <a:gd name="T84" fmla="*/ 2 w 13"/>
                <a:gd name="T85" fmla="*/ 7 h 10"/>
                <a:gd name="T86" fmla="*/ 2 w 13"/>
                <a:gd name="T87" fmla="*/ 8 h 10"/>
                <a:gd name="T88" fmla="*/ 2 w 13"/>
                <a:gd name="T89" fmla="*/ 7 h 10"/>
                <a:gd name="T90" fmla="*/ 8 w 13"/>
                <a:gd name="T9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" h="10">
                  <a:moveTo>
                    <a:pt x="8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3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7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śļîḓé"/>
            <p:cNvSpPr/>
            <p:nvPr/>
          </p:nvSpPr>
          <p:spPr bwMode="auto">
            <a:xfrm>
              <a:off x="4217988" y="3549650"/>
              <a:ext cx="42863" cy="33338"/>
            </a:xfrm>
            <a:custGeom>
              <a:avLst/>
              <a:gdLst>
                <a:gd name="T0" fmla="*/ 8 w 13"/>
                <a:gd name="T1" fmla="*/ 6 h 10"/>
                <a:gd name="T2" fmla="*/ 4 w 13"/>
                <a:gd name="T3" fmla="*/ 2 h 10"/>
                <a:gd name="T4" fmla="*/ 3 w 13"/>
                <a:gd name="T5" fmla="*/ 2 h 10"/>
                <a:gd name="T6" fmla="*/ 3 w 13"/>
                <a:gd name="T7" fmla="*/ 2 h 10"/>
                <a:gd name="T8" fmla="*/ 3 w 13"/>
                <a:gd name="T9" fmla="*/ 3 h 10"/>
                <a:gd name="T10" fmla="*/ 3 w 13"/>
                <a:gd name="T11" fmla="*/ 4 h 10"/>
                <a:gd name="T12" fmla="*/ 2 w 13"/>
                <a:gd name="T13" fmla="*/ 4 h 10"/>
                <a:gd name="T14" fmla="*/ 2 w 13"/>
                <a:gd name="T15" fmla="*/ 3 h 10"/>
                <a:gd name="T16" fmla="*/ 3 w 13"/>
                <a:gd name="T17" fmla="*/ 0 h 10"/>
                <a:gd name="T18" fmla="*/ 3 w 13"/>
                <a:gd name="T19" fmla="*/ 0 h 10"/>
                <a:gd name="T20" fmla="*/ 4 w 13"/>
                <a:gd name="T21" fmla="*/ 0 h 10"/>
                <a:gd name="T22" fmla="*/ 4 w 13"/>
                <a:gd name="T23" fmla="*/ 0 h 10"/>
                <a:gd name="T24" fmla="*/ 4 w 13"/>
                <a:gd name="T25" fmla="*/ 1 h 10"/>
                <a:gd name="T26" fmla="*/ 4 w 13"/>
                <a:gd name="T27" fmla="*/ 2 h 10"/>
                <a:gd name="T28" fmla="*/ 4 w 13"/>
                <a:gd name="T29" fmla="*/ 2 h 10"/>
                <a:gd name="T30" fmla="*/ 8 w 13"/>
                <a:gd name="T31" fmla="*/ 6 h 10"/>
                <a:gd name="T32" fmla="*/ 11 w 13"/>
                <a:gd name="T33" fmla="*/ 7 h 10"/>
                <a:gd name="T34" fmla="*/ 12 w 13"/>
                <a:gd name="T35" fmla="*/ 7 h 10"/>
                <a:gd name="T36" fmla="*/ 12 w 13"/>
                <a:gd name="T37" fmla="*/ 7 h 10"/>
                <a:gd name="T38" fmla="*/ 12 w 13"/>
                <a:gd name="T39" fmla="*/ 7 h 10"/>
                <a:gd name="T40" fmla="*/ 12 w 13"/>
                <a:gd name="T41" fmla="*/ 6 h 10"/>
                <a:gd name="T42" fmla="*/ 13 w 13"/>
                <a:gd name="T43" fmla="*/ 6 h 10"/>
                <a:gd name="T44" fmla="*/ 13 w 13"/>
                <a:gd name="T45" fmla="*/ 6 h 10"/>
                <a:gd name="T46" fmla="*/ 12 w 13"/>
                <a:gd name="T47" fmla="*/ 10 h 10"/>
                <a:gd name="T48" fmla="*/ 12 w 13"/>
                <a:gd name="T49" fmla="*/ 10 h 10"/>
                <a:gd name="T50" fmla="*/ 11 w 13"/>
                <a:gd name="T51" fmla="*/ 10 h 10"/>
                <a:gd name="T52" fmla="*/ 12 w 13"/>
                <a:gd name="T53" fmla="*/ 9 h 10"/>
                <a:gd name="T54" fmla="*/ 12 w 13"/>
                <a:gd name="T55" fmla="*/ 9 h 10"/>
                <a:gd name="T56" fmla="*/ 11 w 13"/>
                <a:gd name="T57" fmla="*/ 9 h 10"/>
                <a:gd name="T58" fmla="*/ 11 w 13"/>
                <a:gd name="T59" fmla="*/ 8 h 10"/>
                <a:gd name="T60" fmla="*/ 8 w 13"/>
                <a:gd name="T61" fmla="*/ 7 h 10"/>
                <a:gd name="T62" fmla="*/ 2 w 13"/>
                <a:gd name="T63" fmla="*/ 9 h 10"/>
                <a:gd name="T64" fmla="*/ 2 w 13"/>
                <a:gd name="T65" fmla="*/ 9 h 10"/>
                <a:gd name="T66" fmla="*/ 1 w 13"/>
                <a:gd name="T67" fmla="*/ 9 h 10"/>
                <a:gd name="T68" fmla="*/ 1 w 13"/>
                <a:gd name="T69" fmla="*/ 10 h 10"/>
                <a:gd name="T70" fmla="*/ 1 w 13"/>
                <a:gd name="T71" fmla="*/ 10 h 10"/>
                <a:gd name="T72" fmla="*/ 0 w 13"/>
                <a:gd name="T73" fmla="*/ 10 h 10"/>
                <a:gd name="T74" fmla="*/ 0 w 13"/>
                <a:gd name="T75" fmla="*/ 10 h 10"/>
                <a:gd name="T76" fmla="*/ 1 w 13"/>
                <a:gd name="T77" fmla="*/ 6 h 10"/>
                <a:gd name="T78" fmla="*/ 2 w 13"/>
                <a:gd name="T79" fmla="*/ 6 h 10"/>
                <a:gd name="T80" fmla="*/ 2 w 13"/>
                <a:gd name="T81" fmla="*/ 6 h 10"/>
                <a:gd name="T82" fmla="*/ 2 w 13"/>
                <a:gd name="T83" fmla="*/ 7 h 10"/>
                <a:gd name="T84" fmla="*/ 2 w 13"/>
                <a:gd name="T85" fmla="*/ 7 h 10"/>
                <a:gd name="T86" fmla="*/ 2 w 13"/>
                <a:gd name="T87" fmla="*/ 8 h 10"/>
                <a:gd name="T88" fmla="*/ 2 w 13"/>
                <a:gd name="T89" fmla="*/ 7 h 10"/>
                <a:gd name="T90" fmla="*/ 8 w 13"/>
                <a:gd name="T9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" h="10">
                  <a:moveTo>
                    <a:pt x="8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ṣļîḑe"/>
            <p:cNvSpPr/>
            <p:nvPr/>
          </p:nvSpPr>
          <p:spPr bwMode="auto">
            <a:xfrm>
              <a:off x="3354388" y="3257550"/>
              <a:ext cx="76200" cy="80963"/>
            </a:xfrm>
            <a:custGeom>
              <a:avLst/>
              <a:gdLst>
                <a:gd name="T0" fmla="*/ 8 w 23"/>
                <a:gd name="T1" fmla="*/ 2 h 24"/>
                <a:gd name="T2" fmla="*/ 18 w 23"/>
                <a:gd name="T3" fmla="*/ 9 h 24"/>
                <a:gd name="T4" fmla="*/ 18 w 23"/>
                <a:gd name="T5" fmla="*/ 12 h 24"/>
                <a:gd name="T6" fmla="*/ 20 w 23"/>
                <a:gd name="T7" fmla="*/ 16 h 24"/>
                <a:gd name="T8" fmla="*/ 19 w 23"/>
                <a:gd name="T9" fmla="*/ 23 h 24"/>
                <a:gd name="T10" fmla="*/ 17 w 23"/>
                <a:gd name="T11" fmla="*/ 24 h 24"/>
                <a:gd name="T12" fmla="*/ 17 w 23"/>
                <a:gd name="T13" fmla="*/ 22 h 24"/>
                <a:gd name="T14" fmla="*/ 16 w 23"/>
                <a:gd name="T15" fmla="*/ 14 h 24"/>
                <a:gd name="T16" fmla="*/ 10 w 23"/>
                <a:gd name="T17" fmla="*/ 13 h 24"/>
                <a:gd name="T18" fmla="*/ 7 w 23"/>
                <a:gd name="T19" fmla="*/ 15 h 24"/>
                <a:gd name="T20" fmla="*/ 7 w 23"/>
                <a:gd name="T21" fmla="*/ 13 h 24"/>
                <a:gd name="T22" fmla="*/ 4 w 23"/>
                <a:gd name="T23" fmla="*/ 9 h 24"/>
                <a:gd name="T24" fmla="*/ 1 w 23"/>
                <a:gd name="T25" fmla="*/ 6 h 24"/>
                <a:gd name="T26" fmla="*/ 8 w 23"/>
                <a:gd name="T27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4">
                  <a:moveTo>
                    <a:pt x="8" y="2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10"/>
                    <a:pt x="18" y="12"/>
                  </a:cubicBezTo>
                  <a:cubicBezTo>
                    <a:pt x="18" y="12"/>
                    <a:pt x="18" y="14"/>
                    <a:pt x="20" y="16"/>
                  </a:cubicBezTo>
                  <a:cubicBezTo>
                    <a:pt x="20" y="16"/>
                    <a:pt x="23" y="23"/>
                    <a:pt x="19" y="23"/>
                  </a:cubicBezTo>
                  <a:cubicBezTo>
                    <a:pt x="19" y="23"/>
                    <a:pt x="17" y="23"/>
                    <a:pt x="17" y="24"/>
                  </a:cubicBezTo>
                  <a:cubicBezTo>
                    <a:pt x="17" y="24"/>
                    <a:pt x="16" y="24"/>
                    <a:pt x="17" y="22"/>
                  </a:cubicBezTo>
                  <a:cubicBezTo>
                    <a:pt x="17" y="22"/>
                    <a:pt x="19" y="18"/>
                    <a:pt x="16" y="14"/>
                  </a:cubicBezTo>
                  <a:cubicBezTo>
                    <a:pt x="16" y="14"/>
                    <a:pt x="13" y="10"/>
                    <a:pt x="10" y="13"/>
                  </a:cubicBezTo>
                  <a:cubicBezTo>
                    <a:pt x="10" y="13"/>
                    <a:pt x="9" y="16"/>
                    <a:pt x="7" y="15"/>
                  </a:cubicBezTo>
                  <a:cubicBezTo>
                    <a:pt x="7" y="15"/>
                    <a:pt x="7" y="15"/>
                    <a:pt x="7" y="13"/>
                  </a:cubicBezTo>
                  <a:cubicBezTo>
                    <a:pt x="7" y="13"/>
                    <a:pt x="8" y="8"/>
                    <a:pt x="4" y="9"/>
                  </a:cubicBezTo>
                  <a:cubicBezTo>
                    <a:pt x="4" y="9"/>
                    <a:pt x="0" y="10"/>
                    <a:pt x="1" y="6"/>
                  </a:cubicBezTo>
                  <a:cubicBezTo>
                    <a:pt x="1" y="6"/>
                    <a:pt x="2" y="0"/>
                    <a:pt x="8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şliḍê"/>
            <p:cNvSpPr/>
            <p:nvPr/>
          </p:nvSpPr>
          <p:spPr bwMode="auto">
            <a:xfrm>
              <a:off x="3360738" y="3211513"/>
              <a:ext cx="88900" cy="53975"/>
            </a:xfrm>
            <a:custGeom>
              <a:avLst/>
              <a:gdLst>
                <a:gd name="T0" fmla="*/ 1 w 27"/>
                <a:gd name="T1" fmla="*/ 4 h 16"/>
                <a:gd name="T2" fmla="*/ 4 w 27"/>
                <a:gd name="T3" fmla="*/ 9 h 16"/>
                <a:gd name="T4" fmla="*/ 8 w 27"/>
                <a:gd name="T5" fmla="*/ 10 h 16"/>
                <a:gd name="T6" fmla="*/ 11 w 27"/>
                <a:gd name="T7" fmla="*/ 13 h 16"/>
                <a:gd name="T8" fmla="*/ 13 w 27"/>
                <a:gd name="T9" fmla="*/ 13 h 16"/>
                <a:gd name="T10" fmla="*/ 19 w 27"/>
                <a:gd name="T11" fmla="*/ 15 h 16"/>
                <a:gd name="T12" fmla="*/ 24 w 27"/>
                <a:gd name="T13" fmla="*/ 10 h 16"/>
                <a:gd name="T14" fmla="*/ 23 w 27"/>
                <a:gd name="T15" fmla="*/ 5 h 16"/>
                <a:gd name="T16" fmla="*/ 21 w 27"/>
                <a:gd name="T17" fmla="*/ 7 h 16"/>
                <a:gd name="T18" fmla="*/ 17 w 27"/>
                <a:gd name="T19" fmla="*/ 11 h 16"/>
                <a:gd name="T20" fmla="*/ 12 w 27"/>
                <a:gd name="T21" fmla="*/ 8 h 16"/>
                <a:gd name="T22" fmla="*/ 12 w 27"/>
                <a:gd name="T23" fmla="*/ 4 h 16"/>
                <a:gd name="T24" fmla="*/ 10 w 27"/>
                <a:gd name="T25" fmla="*/ 0 h 16"/>
                <a:gd name="T26" fmla="*/ 9 w 27"/>
                <a:gd name="T27" fmla="*/ 3 h 16"/>
                <a:gd name="T28" fmla="*/ 7 w 27"/>
                <a:gd name="T29" fmla="*/ 5 h 16"/>
                <a:gd name="T30" fmla="*/ 5 w 27"/>
                <a:gd name="T31" fmla="*/ 4 h 16"/>
                <a:gd name="T32" fmla="*/ 1 w 27"/>
                <a:gd name="T3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16">
                  <a:moveTo>
                    <a:pt x="1" y="4"/>
                  </a:moveTo>
                  <a:cubicBezTo>
                    <a:pt x="1" y="4"/>
                    <a:pt x="0" y="8"/>
                    <a:pt x="4" y="9"/>
                  </a:cubicBezTo>
                  <a:cubicBezTo>
                    <a:pt x="4" y="9"/>
                    <a:pt x="7" y="9"/>
                    <a:pt x="8" y="10"/>
                  </a:cubicBezTo>
                  <a:cubicBezTo>
                    <a:pt x="8" y="10"/>
                    <a:pt x="10" y="12"/>
                    <a:pt x="11" y="13"/>
                  </a:cubicBezTo>
                  <a:cubicBezTo>
                    <a:pt x="11" y="13"/>
                    <a:pt x="12" y="12"/>
                    <a:pt x="13" y="13"/>
                  </a:cubicBezTo>
                  <a:cubicBezTo>
                    <a:pt x="13" y="13"/>
                    <a:pt x="17" y="16"/>
                    <a:pt x="19" y="15"/>
                  </a:cubicBezTo>
                  <a:cubicBezTo>
                    <a:pt x="19" y="15"/>
                    <a:pt x="22" y="14"/>
                    <a:pt x="24" y="10"/>
                  </a:cubicBezTo>
                  <a:cubicBezTo>
                    <a:pt x="24" y="10"/>
                    <a:pt x="27" y="6"/>
                    <a:pt x="23" y="5"/>
                  </a:cubicBezTo>
                  <a:cubicBezTo>
                    <a:pt x="23" y="5"/>
                    <a:pt x="21" y="5"/>
                    <a:pt x="21" y="7"/>
                  </a:cubicBezTo>
                  <a:cubicBezTo>
                    <a:pt x="21" y="7"/>
                    <a:pt x="20" y="13"/>
                    <a:pt x="17" y="11"/>
                  </a:cubicBezTo>
                  <a:cubicBezTo>
                    <a:pt x="17" y="11"/>
                    <a:pt x="13" y="10"/>
                    <a:pt x="12" y="8"/>
                  </a:cubicBezTo>
                  <a:cubicBezTo>
                    <a:pt x="12" y="8"/>
                    <a:pt x="10" y="7"/>
                    <a:pt x="12" y="4"/>
                  </a:cubicBezTo>
                  <a:cubicBezTo>
                    <a:pt x="12" y="4"/>
                    <a:pt x="13" y="1"/>
                    <a:pt x="10" y="0"/>
                  </a:cubicBezTo>
                  <a:cubicBezTo>
                    <a:pt x="10" y="0"/>
                    <a:pt x="8" y="0"/>
                    <a:pt x="9" y="3"/>
                  </a:cubicBezTo>
                  <a:cubicBezTo>
                    <a:pt x="9" y="3"/>
                    <a:pt x="9" y="6"/>
                    <a:pt x="7" y="5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5" y="4"/>
                    <a:pt x="3" y="0"/>
                    <a:pt x="1" y="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ṣḷíḑe"/>
            <p:cNvSpPr/>
            <p:nvPr/>
          </p:nvSpPr>
          <p:spPr bwMode="auto">
            <a:xfrm>
              <a:off x="3424238" y="3089275"/>
              <a:ext cx="52388" cy="73025"/>
            </a:xfrm>
            <a:custGeom>
              <a:avLst/>
              <a:gdLst>
                <a:gd name="T0" fmla="*/ 1 w 16"/>
                <a:gd name="T1" fmla="*/ 9 h 22"/>
                <a:gd name="T2" fmla="*/ 2 w 16"/>
                <a:gd name="T3" fmla="*/ 10 h 22"/>
                <a:gd name="T4" fmla="*/ 5 w 16"/>
                <a:gd name="T5" fmla="*/ 10 h 22"/>
                <a:gd name="T6" fmla="*/ 4 w 16"/>
                <a:gd name="T7" fmla="*/ 13 h 22"/>
                <a:gd name="T8" fmla="*/ 4 w 16"/>
                <a:gd name="T9" fmla="*/ 13 h 22"/>
                <a:gd name="T10" fmla="*/ 2 w 16"/>
                <a:gd name="T11" fmla="*/ 17 h 22"/>
                <a:gd name="T12" fmla="*/ 1 w 16"/>
                <a:gd name="T13" fmla="*/ 20 h 22"/>
                <a:gd name="T14" fmla="*/ 5 w 16"/>
                <a:gd name="T15" fmla="*/ 20 h 22"/>
                <a:gd name="T16" fmla="*/ 5 w 16"/>
                <a:gd name="T17" fmla="*/ 16 h 22"/>
                <a:gd name="T18" fmla="*/ 6 w 16"/>
                <a:gd name="T19" fmla="*/ 14 h 22"/>
                <a:gd name="T20" fmla="*/ 14 w 16"/>
                <a:gd name="T21" fmla="*/ 3 h 22"/>
                <a:gd name="T22" fmla="*/ 15 w 16"/>
                <a:gd name="T23" fmla="*/ 0 h 22"/>
                <a:gd name="T24" fmla="*/ 13 w 16"/>
                <a:gd name="T25" fmla="*/ 1 h 22"/>
                <a:gd name="T26" fmla="*/ 9 w 16"/>
                <a:gd name="T27" fmla="*/ 5 h 22"/>
                <a:gd name="T28" fmla="*/ 7 w 16"/>
                <a:gd name="T29" fmla="*/ 5 h 22"/>
                <a:gd name="T30" fmla="*/ 4 w 16"/>
                <a:gd name="T31" fmla="*/ 4 h 22"/>
                <a:gd name="T32" fmla="*/ 4 w 16"/>
                <a:gd name="T33" fmla="*/ 5 h 22"/>
                <a:gd name="T34" fmla="*/ 2 w 16"/>
                <a:gd name="T35" fmla="*/ 6 h 22"/>
                <a:gd name="T36" fmla="*/ 1 w 16"/>
                <a:gd name="T37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2">
                  <a:moveTo>
                    <a:pt x="1" y="9"/>
                  </a:moveTo>
                  <a:cubicBezTo>
                    <a:pt x="1" y="9"/>
                    <a:pt x="0" y="10"/>
                    <a:pt x="2" y="10"/>
                  </a:cubicBezTo>
                  <a:cubicBezTo>
                    <a:pt x="2" y="10"/>
                    <a:pt x="5" y="9"/>
                    <a:pt x="5" y="10"/>
                  </a:cubicBezTo>
                  <a:cubicBezTo>
                    <a:pt x="5" y="10"/>
                    <a:pt x="5" y="11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5"/>
                    <a:pt x="2" y="17"/>
                    <a:pt x="2" y="17"/>
                  </a:cubicBezTo>
                  <a:cubicBezTo>
                    <a:pt x="2" y="17"/>
                    <a:pt x="0" y="18"/>
                    <a:pt x="1" y="20"/>
                  </a:cubicBezTo>
                  <a:cubicBezTo>
                    <a:pt x="1" y="20"/>
                    <a:pt x="3" y="22"/>
                    <a:pt x="5" y="20"/>
                  </a:cubicBezTo>
                  <a:cubicBezTo>
                    <a:pt x="5" y="20"/>
                    <a:pt x="3" y="18"/>
                    <a:pt x="5" y="16"/>
                  </a:cubicBezTo>
                  <a:cubicBezTo>
                    <a:pt x="5" y="16"/>
                    <a:pt x="6" y="16"/>
                    <a:pt x="6" y="14"/>
                  </a:cubicBezTo>
                  <a:cubicBezTo>
                    <a:pt x="6" y="14"/>
                    <a:pt x="8" y="8"/>
                    <a:pt x="14" y="3"/>
                  </a:cubicBezTo>
                  <a:cubicBezTo>
                    <a:pt x="14" y="3"/>
                    <a:pt x="16" y="2"/>
                    <a:pt x="15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6"/>
                    <a:pt x="7" y="5"/>
                  </a:cubicBezTo>
                  <a:cubicBezTo>
                    <a:pt x="7" y="5"/>
                    <a:pt x="7" y="3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3" y="6"/>
                    <a:pt x="2" y="6"/>
                  </a:cubicBezTo>
                  <a:cubicBezTo>
                    <a:pt x="2" y="6"/>
                    <a:pt x="1" y="6"/>
                    <a:pt x="1" y="9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ṣḻíḋè"/>
            <p:cNvSpPr/>
            <p:nvPr/>
          </p:nvSpPr>
          <p:spPr bwMode="auto">
            <a:xfrm>
              <a:off x="3449638" y="3105150"/>
              <a:ext cx="55563" cy="69850"/>
            </a:xfrm>
            <a:custGeom>
              <a:avLst/>
              <a:gdLst>
                <a:gd name="T0" fmla="*/ 0 w 17"/>
                <a:gd name="T1" fmla="*/ 13 h 21"/>
                <a:gd name="T2" fmla="*/ 5 w 17"/>
                <a:gd name="T3" fmla="*/ 17 h 21"/>
                <a:gd name="T4" fmla="*/ 7 w 17"/>
                <a:gd name="T5" fmla="*/ 16 h 21"/>
                <a:gd name="T6" fmla="*/ 10 w 17"/>
                <a:gd name="T7" fmla="*/ 17 h 21"/>
                <a:gd name="T8" fmla="*/ 11 w 17"/>
                <a:gd name="T9" fmla="*/ 18 h 21"/>
                <a:gd name="T10" fmla="*/ 10 w 17"/>
                <a:gd name="T11" fmla="*/ 20 h 21"/>
                <a:gd name="T12" fmla="*/ 11 w 17"/>
                <a:gd name="T13" fmla="*/ 20 h 21"/>
                <a:gd name="T14" fmla="*/ 14 w 17"/>
                <a:gd name="T15" fmla="*/ 20 h 21"/>
                <a:gd name="T16" fmla="*/ 15 w 17"/>
                <a:gd name="T17" fmla="*/ 21 h 21"/>
                <a:gd name="T18" fmla="*/ 15 w 17"/>
                <a:gd name="T19" fmla="*/ 17 h 21"/>
                <a:gd name="T20" fmla="*/ 9 w 17"/>
                <a:gd name="T21" fmla="*/ 12 h 21"/>
                <a:gd name="T22" fmla="*/ 8 w 17"/>
                <a:gd name="T23" fmla="*/ 8 h 21"/>
                <a:gd name="T24" fmla="*/ 9 w 17"/>
                <a:gd name="T25" fmla="*/ 3 h 21"/>
                <a:gd name="T26" fmla="*/ 6 w 17"/>
                <a:gd name="T27" fmla="*/ 2 h 21"/>
                <a:gd name="T28" fmla="*/ 2 w 17"/>
                <a:gd name="T29" fmla="*/ 9 h 21"/>
                <a:gd name="T30" fmla="*/ 1 w 17"/>
                <a:gd name="T31" fmla="*/ 12 h 21"/>
                <a:gd name="T32" fmla="*/ 0 w 17"/>
                <a:gd name="T33" fmla="*/ 13 h 21"/>
                <a:gd name="T34" fmla="*/ 5 w 17"/>
                <a:gd name="T35" fmla="*/ 9 h 21"/>
                <a:gd name="T36" fmla="*/ 5 w 17"/>
                <a:gd name="T37" fmla="*/ 9 h 21"/>
                <a:gd name="T38" fmla="*/ 6 w 17"/>
                <a:gd name="T39" fmla="*/ 13 h 21"/>
                <a:gd name="T40" fmla="*/ 3 w 17"/>
                <a:gd name="T41" fmla="*/ 12 h 21"/>
                <a:gd name="T42" fmla="*/ 5 w 17"/>
                <a:gd name="T43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21">
                  <a:moveTo>
                    <a:pt x="0" y="13"/>
                  </a:moveTo>
                  <a:cubicBezTo>
                    <a:pt x="0" y="13"/>
                    <a:pt x="2" y="16"/>
                    <a:pt x="5" y="17"/>
                  </a:cubicBezTo>
                  <a:cubicBezTo>
                    <a:pt x="5" y="17"/>
                    <a:pt x="6" y="17"/>
                    <a:pt x="7" y="16"/>
                  </a:cubicBezTo>
                  <a:cubicBezTo>
                    <a:pt x="7" y="16"/>
                    <a:pt x="8" y="15"/>
                    <a:pt x="10" y="1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4" y="19"/>
                    <a:pt x="10" y="20"/>
                  </a:cubicBezTo>
                  <a:cubicBezTo>
                    <a:pt x="10" y="20"/>
                    <a:pt x="9" y="20"/>
                    <a:pt x="11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5" y="20"/>
                    <a:pt x="15" y="21"/>
                  </a:cubicBezTo>
                  <a:cubicBezTo>
                    <a:pt x="15" y="21"/>
                    <a:pt x="17" y="20"/>
                    <a:pt x="15" y="17"/>
                  </a:cubicBezTo>
                  <a:cubicBezTo>
                    <a:pt x="15" y="17"/>
                    <a:pt x="13" y="14"/>
                    <a:pt x="9" y="12"/>
                  </a:cubicBezTo>
                  <a:cubicBezTo>
                    <a:pt x="9" y="12"/>
                    <a:pt x="10" y="9"/>
                    <a:pt x="8" y="8"/>
                  </a:cubicBezTo>
                  <a:cubicBezTo>
                    <a:pt x="8" y="8"/>
                    <a:pt x="9" y="3"/>
                    <a:pt x="9" y="3"/>
                  </a:cubicBezTo>
                  <a:cubicBezTo>
                    <a:pt x="9" y="3"/>
                    <a:pt x="9" y="0"/>
                    <a:pt x="6" y="2"/>
                  </a:cubicBezTo>
                  <a:cubicBezTo>
                    <a:pt x="6" y="2"/>
                    <a:pt x="3" y="6"/>
                    <a:pt x="2" y="9"/>
                  </a:cubicBezTo>
                  <a:cubicBezTo>
                    <a:pt x="2" y="9"/>
                    <a:pt x="1" y="11"/>
                    <a:pt x="1" y="12"/>
                  </a:cubicBezTo>
                  <a:cubicBezTo>
                    <a:pt x="1" y="12"/>
                    <a:pt x="0" y="13"/>
                    <a:pt x="0" y="13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7" y="9"/>
                    <a:pt x="6" y="13"/>
                    <a:pt x="6" y="13"/>
                  </a:cubicBezTo>
                  <a:cubicBezTo>
                    <a:pt x="5" y="14"/>
                    <a:pt x="3" y="12"/>
                    <a:pt x="3" y="12"/>
                  </a:cubicBezTo>
                  <a:cubicBezTo>
                    <a:pt x="3" y="11"/>
                    <a:pt x="5" y="9"/>
                    <a:pt x="5" y="9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sḻíḍe"/>
            <p:cNvSpPr/>
            <p:nvPr/>
          </p:nvSpPr>
          <p:spPr bwMode="auto">
            <a:xfrm>
              <a:off x="3467101" y="3178175"/>
              <a:ext cx="12700" cy="23813"/>
            </a:xfrm>
            <a:custGeom>
              <a:avLst/>
              <a:gdLst>
                <a:gd name="T0" fmla="*/ 0 w 4"/>
                <a:gd name="T1" fmla="*/ 3 h 7"/>
                <a:gd name="T2" fmla="*/ 2 w 4"/>
                <a:gd name="T3" fmla="*/ 6 h 7"/>
                <a:gd name="T4" fmla="*/ 4 w 4"/>
                <a:gd name="T5" fmla="*/ 5 h 7"/>
                <a:gd name="T6" fmla="*/ 4 w 4"/>
                <a:gd name="T7" fmla="*/ 3 h 7"/>
                <a:gd name="T8" fmla="*/ 4 w 4"/>
                <a:gd name="T9" fmla="*/ 1 h 7"/>
                <a:gd name="T10" fmla="*/ 3 w 4"/>
                <a:gd name="T11" fmla="*/ 1 h 7"/>
                <a:gd name="T12" fmla="*/ 1 w 4"/>
                <a:gd name="T13" fmla="*/ 2 h 7"/>
                <a:gd name="T14" fmla="*/ 0 w 4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7">
                  <a:moveTo>
                    <a:pt x="0" y="3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2" y="6"/>
                    <a:pt x="4" y="7"/>
                    <a:pt x="4" y="5"/>
                  </a:cubicBezTo>
                  <a:cubicBezTo>
                    <a:pt x="4" y="5"/>
                    <a:pt x="4" y="5"/>
                    <a:pt x="4" y="3"/>
                  </a:cubicBezTo>
                  <a:cubicBezTo>
                    <a:pt x="4" y="3"/>
                    <a:pt x="3" y="2"/>
                    <a:pt x="4" y="1"/>
                  </a:cubicBezTo>
                  <a:cubicBezTo>
                    <a:pt x="4" y="1"/>
                    <a:pt x="3" y="0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ṡḷïḓê"/>
            <p:cNvSpPr/>
            <p:nvPr/>
          </p:nvSpPr>
          <p:spPr bwMode="auto">
            <a:xfrm>
              <a:off x="3489326" y="3125788"/>
              <a:ext cx="26988" cy="19050"/>
            </a:xfrm>
            <a:custGeom>
              <a:avLst/>
              <a:gdLst>
                <a:gd name="T0" fmla="*/ 1 w 8"/>
                <a:gd name="T1" fmla="*/ 5 h 6"/>
                <a:gd name="T2" fmla="*/ 5 w 8"/>
                <a:gd name="T3" fmla="*/ 0 h 6"/>
                <a:gd name="T4" fmla="*/ 8 w 8"/>
                <a:gd name="T5" fmla="*/ 4 h 6"/>
                <a:gd name="T6" fmla="*/ 5 w 8"/>
                <a:gd name="T7" fmla="*/ 6 h 6"/>
                <a:gd name="T8" fmla="*/ 1 w 8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1" y="5"/>
                  </a:moveTo>
                  <a:cubicBezTo>
                    <a:pt x="1" y="5"/>
                    <a:pt x="0" y="1"/>
                    <a:pt x="5" y="0"/>
                  </a:cubicBezTo>
                  <a:cubicBezTo>
                    <a:pt x="5" y="0"/>
                    <a:pt x="7" y="1"/>
                    <a:pt x="8" y="4"/>
                  </a:cubicBezTo>
                  <a:cubicBezTo>
                    <a:pt x="8" y="4"/>
                    <a:pt x="7" y="6"/>
                    <a:pt x="5" y="6"/>
                  </a:cubicBezTo>
                  <a:lnTo>
                    <a:pt x="1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ṣļiḍe"/>
            <p:cNvSpPr/>
            <p:nvPr/>
          </p:nvSpPr>
          <p:spPr bwMode="auto">
            <a:xfrm>
              <a:off x="3690938" y="2932113"/>
              <a:ext cx="98425" cy="106363"/>
            </a:xfrm>
            <a:custGeom>
              <a:avLst/>
              <a:gdLst>
                <a:gd name="T0" fmla="*/ 8 w 30"/>
                <a:gd name="T1" fmla="*/ 4 h 32"/>
                <a:gd name="T2" fmla="*/ 11 w 30"/>
                <a:gd name="T3" fmla="*/ 2 h 32"/>
                <a:gd name="T4" fmla="*/ 17 w 30"/>
                <a:gd name="T5" fmla="*/ 2 h 32"/>
                <a:gd name="T6" fmla="*/ 18 w 30"/>
                <a:gd name="T7" fmla="*/ 5 h 32"/>
                <a:gd name="T8" fmla="*/ 18 w 30"/>
                <a:gd name="T9" fmla="*/ 7 h 32"/>
                <a:gd name="T10" fmla="*/ 25 w 30"/>
                <a:gd name="T11" fmla="*/ 5 h 32"/>
                <a:gd name="T12" fmla="*/ 26 w 30"/>
                <a:gd name="T13" fmla="*/ 5 h 32"/>
                <a:gd name="T14" fmla="*/ 28 w 30"/>
                <a:gd name="T15" fmla="*/ 9 h 32"/>
                <a:gd name="T16" fmla="*/ 26 w 30"/>
                <a:gd name="T17" fmla="*/ 10 h 32"/>
                <a:gd name="T18" fmla="*/ 21 w 30"/>
                <a:gd name="T19" fmla="*/ 11 h 32"/>
                <a:gd name="T20" fmla="*/ 21 w 30"/>
                <a:gd name="T21" fmla="*/ 12 h 32"/>
                <a:gd name="T22" fmla="*/ 20 w 30"/>
                <a:gd name="T23" fmla="*/ 14 h 32"/>
                <a:gd name="T24" fmla="*/ 16 w 30"/>
                <a:gd name="T25" fmla="*/ 16 h 32"/>
                <a:gd name="T26" fmla="*/ 15 w 30"/>
                <a:gd name="T27" fmla="*/ 18 h 32"/>
                <a:gd name="T28" fmla="*/ 15 w 30"/>
                <a:gd name="T29" fmla="*/ 19 h 32"/>
                <a:gd name="T30" fmla="*/ 19 w 30"/>
                <a:gd name="T31" fmla="*/ 17 h 32"/>
                <a:gd name="T32" fmla="*/ 20 w 30"/>
                <a:gd name="T33" fmla="*/ 19 h 32"/>
                <a:gd name="T34" fmla="*/ 17 w 30"/>
                <a:gd name="T35" fmla="*/ 22 h 32"/>
                <a:gd name="T36" fmla="*/ 17 w 30"/>
                <a:gd name="T37" fmla="*/ 23 h 32"/>
                <a:gd name="T38" fmla="*/ 17 w 30"/>
                <a:gd name="T39" fmla="*/ 24 h 32"/>
                <a:gd name="T40" fmla="*/ 23 w 30"/>
                <a:gd name="T41" fmla="*/ 23 h 32"/>
                <a:gd name="T42" fmla="*/ 24 w 30"/>
                <a:gd name="T43" fmla="*/ 24 h 32"/>
                <a:gd name="T44" fmla="*/ 25 w 30"/>
                <a:gd name="T45" fmla="*/ 26 h 32"/>
                <a:gd name="T46" fmla="*/ 22 w 30"/>
                <a:gd name="T47" fmla="*/ 27 h 32"/>
                <a:gd name="T48" fmla="*/ 9 w 30"/>
                <a:gd name="T49" fmla="*/ 31 h 32"/>
                <a:gd name="T50" fmla="*/ 6 w 30"/>
                <a:gd name="T51" fmla="*/ 30 h 32"/>
                <a:gd name="T52" fmla="*/ 8 w 30"/>
                <a:gd name="T53" fmla="*/ 27 h 32"/>
                <a:gd name="T54" fmla="*/ 13 w 30"/>
                <a:gd name="T55" fmla="*/ 25 h 32"/>
                <a:gd name="T56" fmla="*/ 12 w 30"/>
                <a:gd name="T57" fmla="*/ 24 h 32"/>
                <a:gd name="T58" fmla="*/ 10 w 30"/>
                <a:gd name="T59" fmla="*/ 20 h 32"/>
                <a:gd name="T60" fmla="*/ 16 w 30"/>
                <a:gd name="T61" fmla="*/ 14 h 32"/>
                <a:gd name="T62" fmla="*/ 18 w 30"/>
                <a:gd name="T63" fmla="*/ 10 h 32"/>
                <a:gd name="T64" fmla="*/ 21 w 30"/>
                <a:gd name="T65" fmla="*/ 9 h 32"/>
                <a:gd name="T66" fmla="*/ 20 w 30"/>
                <a:gd name="T67" fmla="*/ 8 h 32"/>
                <a:gd name="T68" fmla="*/ 13 w 30"/>
                <a:gd name="T69" fmla="*/ 11 h 32"/>
                <a:gd name="T70" fmla="*/ 9 w 30"/>
                <a:gd name="T71" fmla="*/ 13 h 32"/>
                <a:gd name="T72" fmla="*/ 7 w 30"/>
                <a:gd name="T73" fmla="*/ 15 h 32"/>
                <a:gd name="T74" fmla="*/ 3 w 30"/>
                <a:gd name="T75" fmla="*/ 16 h 32"/>
                <a:gd name="T76" fmla="*/ 2 w 30"/>
                <a:gd name="T77" fmla="*/ 12 h 32"/>
                <a:gd name="T78" fmla="*/ 6 w 30"/>
                <a:gd name="T79" fmla="*/ 8 h 32"/>
                <a:gd name="T80" fmla="*/ 7 w 30"/>
                <a:gd name="T81" fmla="*/ 9 h 32"/>
                <a:gd name="T82" fmla="*/ 8 w 30"/>
                <a:gd name="T83" fmla="*/ 10 h 32"/>
                <a:gd name="T84" fmla="*/ 13 w 30"/>
                <a:gd name="T85" fmla="*/ 8 h 32"/>
                <a:gd name="T86" fmla="*/ 12 w 30"/>
                <a:gd name="T87" fmla="*/ 7 h 32"/>
                <a:gd name="T88" fmla="*/ 12 w 30"/>
                <a:gd name="T89" fmla="*/ 6 h 32"/>
                <a:gd name="T90" fmla="*/ 8 w 30"/>
                <a:gd name="T91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" h="32">
                  <a:moveTo>
                    <a:pt x="8" y="4"/>
                  </a:moveTo>
                  <a:cubicBezTo>
                    <a:pt x="8" y="4"/>
                    <a:pt x="9" y="2"/>
                    <a:pt x="11" y="2"/>
                  </a:cubicBezTo>
                  <a:cubicBezTo>
                    <a:pt x="11" y="2"/>
                    <a:pt x="15" y="0"/>
                    <a:pt x="17" y="2"/>
                  </a:cubicBezTo>
                  <a:cubicBezTo>
                    <a:pt x="17" y="2"/>
                    <a:pt x="19" y="4"/>
                    <a:pt x="18" y="5"/>
                  </a:cubicBezTo>
                  <a:cubicBezTo>
                    <a:pt x="18" y="5"/>
                    <a:pt x="17" y="6"/>
                    <a:pt x="18" y="7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6" y="5"/>
                  </a:cubicBezTo>
                  <a:cubicBezTo>
                    <a:pt x="26" y="5"/>
                    <a:pt x="30" y="8"/>
                    <a:pt x="28" y="9"/>
                  </a:cubicBezTo>
                  <a:cubicBezTo>
                    <a:pt x="28" y="9"/>
                    <a:pt x="27" y="10"/>
                    <a:pt x="26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0" y="11"/>
                    <a:pt x="21" y="12"/>
                  </a:cubicBezTo>
                  <a:cubicBezTo>
                    <a:pt x="21" y="12"/>
                    <a:pt x="21" y="13"/>
                    <a:pt x="20" y="14"/>
                  </a:cubicBezTo>
                  <a:cubicBezTo>
                    <a:pt x="20" y="14"/>
                    <a:pt x="16" y="16"/>
                    <a:pt x="16" y="16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4" y="18"/>
                    <a:pt x="15" y="19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20" y="17"/>
                    <a:pt x="20" y="19"/>
                  </a:cubicBezTo>
                  <a:cubicBezTo>
                    <a:pt x="20" y="19"/>
                    <a:pt x="19" y="21"/>
                    <a:pt x="17" y="22"/>
                  </a:cubicBezTo>
                  <a:cubicBezTo>
                    <a:pt x="17" y="22"/>
                    <a:pt x="17" y="22"/>
                    <a:pt x="17" y="23"/>
                  </a:cubicBezTo>
                  <a:cubicBezTo>
                    <a:pt x="17" y="23"/>
                    <a:pt x="17" y="24"/>
                    <a:pt x="17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4" y="24"/>
                  </a:cubicBezTo>
                  <a:cubicBezTo>
                    <a:pt x="24" y="24"/>
                    <a:pt x="26" y="25"/>
                    <a:pt x="25" y="26"/>
                  </a:cubicBezTo>
                  <a:cubicBezTo>
                    <a:pt x="25" y="26"/>
                    <a:pt x="24" y="28"/>
                    <a:pt x="22" y="27"/>
                  </a:cubicBezTo>
                  <a:cubicBezTo>
                    <a:pt x="22" y="27"/>
                    <a:pt x="14" y="28"/>
                    <a:pt x="9" y="31"/>
                  </a:cubicBezTo>
                  <a:cubicBezTo>
                    <a:pt x="9" y="31"/>
                    <a:pt x="7" y="32"/>
                    <a:pt x="6" y="30"/>
                  </a:cubicBezTo>
                  <a:cubicBezTo>
                    <a:pt x="6" y="30"/>
                    <a:pt x="6" y="28"/>
                    <a:pt x="8" y="27"/>
                  </a:cubicBezTo>
                  <a:cubicBezTo>
                    <a:pt x="8" y="27"/>
                    <a:pt x="15" y="27"/>
                    <a:pt x="13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0" y="22"/>
                    <a:pt x="10" y="20"/>
                  </a:cubicBezTo>
                  <a:cubicBezTo>
                    <a:pt x="10" y="20"/>
                    <a:pt x="16" y="18"/>
                    <a:pt x="16" y="14"/>
                  </a:cubicBezTo>
                  <a:cubicBezTo>
                    <a:pt x="16" y="14"/>
                    <a:pt x="16" y="11"/>
                    <a:pt x="18" y="10"/>
                  </a:cubicBezTo>
                  <a:cubicBezTo>
                    <a:pt x="18" y="10"/>
                    <a:pt x="20" y="11"/>
                    <a:pt x="21" y="9"/>
                  </a:cubicBezTo>
                  <a:cubicBezTo>
                    <a:pt x="21" y="9"/>
                    <a:pt x="22" y="7"/>
                    <a:pt x="20" y="8"/>
                  </a:cubicBezTo>
                  <a:cubicBezTo>
                    <a:pt x="20" y="8"/>
                    <a:pt x="14" y="10"/>
                    <a:pt x="13" y="11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8" y="13"/>
                    <a:pt x="7" y="15"/>
                  </a:cubicBezTo>
                  <a:cubicBezTo>
                    <a:pt x="7" y="15"/>
                    <a:pt x="5" y="18"/>
                    <a:pt x="3" y="16"/>
                  </a:cubicBezTo>
                  <a:cubicBezTo>
                    <a:pt x="3" y="16"/>
                    <a:pt x="0" y="14"/>
                    <a:pt x="2" y="12"/>
                  </a:cubicBezTo>
                  <a:cubicBezTo>
                    <a:pt x="2" y="12"/>
                    <a:pt x="4" y="9"/>
                    <a:pt x="6" y="8"/>
                  </a:cubicBezTo>
                  <a:cubicBezTo>
                    <a:pt x="6" y="8"/>
                    <a:pt x="7" y="8"/>
                    <a:pt x="7" y="9"/>
                  </a:cubicBezTo>
                  <a:cubicBezTo>
                    <a:pt x="7" y="9"/>
                    <a:pt x="7" y="10"/>
                    <a:pt x="8" y="10"/>
                  </a:cubicBezTo>
                  <a:cubicBezTo>
                    <a:pt x="8" y="10"/>
                    <a:pt x="11" y="11"/>
                    <a:pt x="13" y="8"/>
                  </a:cubicBezTo>
                  <a:cubicBezTo>
                    <a:pt x="13" y="8"/>
                    <a:pt x="13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1" y="6"/>
                    <a:pt x="9" y="4"/>
                    <a:pt x="8" y="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$ľîďè"/>
            <p:cNvSpPr/>
            <p:nvPr/>
          </p:nvSpPr>
          <p:spPr bwMode="auto">
            <a:xfrm>
              <a:off x="3721101" y="2976563"/>
              <a:ext cx="15875" cy="19050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3 h 6"/>
                <a:gd name="T4" fmla="*/ 1 w 5"/>
                <a:gd name="T5" fmla="*/ 4 h 6"/>
                <a:gd name="T6" fmla="*/ 1 w 5"/>
                <a:gd name="T7" fmla="*/ 1 h 6"/>
                <a:gd name="T8" fmla="*/ 2 w 5"/>
                <a:gd name="T9" fmla="*/ 1 h 6"/>
                <a:gd name="T10" fmla="*/ 5 w 5"/>
                <a:gd name="T11" fmla="*/ 1 h 6"/>
                <a:gd name="T12" fmla="*/ 5 w 5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5" y="1"/>
                    <a:pt x="4" y="2"/>
                    <a:pt x="4" y="3"/>
                  </a:cubicBezTo>
                  <a:cubicBezTo>
                    <a:pt x="4" y="3"/>
                    <a:pt x="3" y="6"/>
                    <a:pt x="1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3" y="2"/>
                    <a:pt x="5" y="1"/>
                  </a:cubicBezTo>
                  <a:cubicBezTo>
                    <a:pt x="5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ṩļîḋe"/>
            <p:cNvSpPr/>
            <p:nvPr/>
          </p:nvSpPr>
          <p:spPr bwMode="auto">
            <a:xfrm>
              <a:off x="3721101" y="2976563"/>
              <a:ext cx="15875" cy="19050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3 h 6"/>
                <a:gd name="T4" fmla="*/ 1 w 5"/>
                <a:gd name="T5" fmla="*/ 4 h 6"/>
                <a:gd name="T6" fmla="*/ 1 w 5"/>
                <a:gd name="T7" fmla="*/ 1 h 6"/>
                <a:gd name="T8" fmla="*/ 2 w 5"/>
                <a:gd name="T9" fmla="*/ 1 h 6"/>
                <a:gd name="T10" fmla="*/ 5 w 5"/>
                <a:gd name="T11" fmla="*/ 1 h 6"/>
                <a:gd name="T12" fmla="*/ 5 w 5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5" y="1"/>
                    <a:pt x="4" y="2"/>
                    <a:pt x="4" y="3"/>
                  </a:cubicBezTo>
                  <a:cubicBezTo>
                    <a:pt x="4" y="3"/>
                    <a:pt x="3" y="6"/>
                    <a:pt x="1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3" y="2"/>
                    <a:pt x="5" y="1"/>
                  </a:cubicBezTo>
                  <a:cubicBezTo>
                    <a:pt x="5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ṥľídè"/>
            <p:cNvSpPr/>
            <p:nvPr/>
          </p:nvSpPr>
          <p:spPr bwMode="auto">
            <a:xfrm>
              <a:off x="3856038" y="2932113"/>
              <a:ext cx="28575" cy="23813"/>
            </a:xfrm>
            <a:custGeom>
              <a:avLst/>
              <a:gdLst>
                <a:gd name="T0" fmla="*/ 5 w 9"/>
                <a:gd name="T1" fmla="*/ 0 h 7"/>
                <a:gd name="T2" fmla="*/ 2 w 9"/>
                <a:gd name="T3" fmla="*/ 3 h 7"/>
                <a:gd name="T4" fmla="*/ 1 w 9"/>
                <a:gd name="T5" fmla="*/ 5 h 7"/>
                <a:gd name="T6" fmla="*/ 0 w 9"/>
                <a:gd name="T7" fmla="*/ 7 h 7"/>
                <a:gd name="T8" fmla="*/ 3 w 9"/>
                <a:gd name="T9" fmla="*/ 5 h 7"/>
                <a:gd name="T10" fmla="*/ 6 w 9"/>
                <a:gd name="T11" fmla="*/ 5 h 7"/>
                <a:gd name="T12" fmla="*/ 9 w 9"/>
                <a:gd name="T13" fmla="*/ 3 h 7"/>
                <a:gd name="T14" fmla="*/ 5 w 9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5" y="0"/>
                    <a:pt x="3" y="0"/>
                    <a:pt x="2" y="3"/>
                  </a:cubicBezTo>
                  <a:cubicBezTo>
                    <a:pt x="2" y="3"/>
                    <a:pt x="2" y="4"/>
                    <a:pt x="1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7"/>
                    <a:pt x="1" y="6"/>
                    <a:pt x="3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8" y="6"/>
                    <a:pt x="9" y="3"/>
                  </a:cubicBezTo>
                  <a:cubicBezTo>
                    <a:pt x="9" y="3"/>
                    <a:pt x="9" y="0"/>
                    <a:pt x="5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ṩľiḍê"/>
            <p:cNvSpPr/>
            <p:nvPr/>
          </p:nvSpPr>
          <p:spPr bwMode="auto">
            <a:xfrm>
              <a:off x="3825876" y="2955925"/>
              <a:ext cx="55563" cy="79375"/>
            </a:xfrm>
            <a:custGeom>
              <a:avLst/>
              <a:gdLst>
                <a:gd name="T0" fmla="*/ 10 w 17"/>
                <a:gd name="T1" fmla="*/ 1 h 24"/>
                <a:gd name="T2" fmla="*/ 8 w 17"/>
                <a:gd name="T3" fmla="*/ 4 h 24"/>
                <a:gd name="T4" fmla="*/ 7 w 17"/>
                <a:gd name="T5" fmla="*/ 9 h 24"/>
                <a:gd name="T6" fmla="*/ 5 w 17"/>
                <a:gd name="T7" fmla="*/ 10 h 24"/>
                <a:gd name="T8" fmla="*/ 3 w 17"/>
                <a:gd name="T9" fmla="*/ 9 h 24"/>
                <a:gd name="T10" fmla="*/ 1 w 17"/>
                <a:gd name="T11" fmla="*/ 11 h 24"/>
                <a:gd name="T12" fmla="*/ 2 w 17"/>
                <a:gd name="T13" fmla="*/ 14 h 24"/>
                <a:gd name="T14" fmla="*/ 4 w 17"/>
                <a:gd name="T15" fmla="*/ 15 h 24"/>
                <a:gd name="T16" fmla="*/ 3 w 17"/>
                <a:gd name="T17" fmla="*/ 16 h 24"/>
                <a:gd name="T18" fmla="*/ 3 w 17"/>
                <a:gd name="T19" fmla="*/ 19 h 24"/>
                <a:gd name="T20" fmla="*/ 5 w 17"/>
                <a:gd name="T21" fmla="*/ 17 h 24"/>
                <a:gd name="T22" fmla="*/ 8 w 17"/>
                <a:gd name="T23" fmla="*/ 13 h 24"/>
                <a:gd name="T24" fmla="*/ 11 w 17"/>
                <a:gd name="T25" fmla="*/ 14 h 24"/>
                <a:gd name="T26" fmla="*/ 10 w 17"/>
                <a:gd name="T27" fmla="*/ 17 h 24"/>
                <a:gd name="T28" fmla="*/ 10 w 17"/>
                <a:gd name="T29" fmla="*/ 16 h 24"/>
                <a:gd name="T30" fmla="*/ 9 w 17"/>
                <a:gd name="T31" fmla="*/ 17 h 24"/>
                <a:gd name="T32" fmla="*/ 11 w 17"/>
                <a:gd name="T33" fmla="*/ 22 h 24"/>
                <a:gd name="T34" fmla="*/ 13 w 17"/>
                <a:gd name="T35" fmla="*/ 12 h 24"/>
                <a:gd name="T36" fmla="*/ 14 w 17"/>
                <a:gd name="T37" fmla="*/ 11 h 24"/>
                <a:gd name="T38" fmla="*/ 14 w 17"/>
                <a:gd name="T39" fmla="*/ 9 h 24"/>
                <a:gd name="T40" fmla="*/ 14 w 17"/>
                <a:gd name="T41" fmla="*/ 8 h 24"/>
                <a:gd name="T42" fmla="*/ 15 w 17"/>
                <a:gd name="T43" fmla="*/ 5 h 24"/>
                <a:gd name="T44" fmla="*/ 16 w 17"/>
                <a:gd name="T45" fmla="*/ 4 h 24"/>
                <a:gd name="T46" fmla="*/ 16 w 17"/>
                <a:gd name="T47" fmla="*/ 2 h 24"/>
                <a:gd name="T48" fmla="*/ 13 w 17"/>
                <a:gd name="T49" fmla="*/ 1 h 24"/>
                <a:gd name="T50" fmla="*/ 11 w 17"/>
                <a:gd name="T51" fmla="*/ 3 h 24"/>
                <a:gd name="T52" fmla="*/ 13 w 17"/>
                <a:gd name="T53" fmla="*/ 3 h 24"/>
                <a:gd name="T54" fmla="*/ 14 w 17"/>
                <a:gd name="T55" fmla="*/ 4 h 24"/>
                <a:gd name="T56" fmla="*/ 12 w 17"/>
                <a:gd name="T57" fmla="*/ 6 h 24"/>
                <a:gd name="T58" fmla="*/ 11 w 17"/>
                <a:gd name="T59" fmla="*/ 5 h 24"/>
                <a:gd name="T60" fmla="*/ 10 w 17"/>
                <a:gd name="T61" fmla="*/ 5 h 24"/>
                <a:gd name="T62" fmla="*/ 10 w 17"/>
                <a:gd name="T63" fmla="*/ 1 h 24"/>
                <a:gd name="T64" fmla="*/ 9 w 17"/>
                <a:gd name="T65" fmla="*/ 7 h 24"/>
                <a:gd name="T66" fmla="*/ 10 w 17"/>
                <a:gd name="T67" fmla="*/ 9 h 24"/>
                <a:gd name="T68" fmla="*/ 9 w 17"/>
                <a:gd name="T69" fmla="*/ 10 h 24"/>
                <a:gd name="T70" fmla="*/ 9 w 17"/>
                <a:gd name="T71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" h="24">
                  <a:moveTo>
                    <a:pt x="10" y="1"/>
                  </a:moveTo>
                  <a:cubicBezTo>
                    <a:pt x="10" y="1"/>
                    <a:pt x="8" y="1"/>
                    <a:pt x="8" y="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11"/>
                    <a:pt x="5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9"/>
                    <a:pt x="1" y="11"/>
                  </a:cubicBezTo>
                  <a:cubicBezTo>
                    <a:pt x="1" y="11"/>
                    <a:pt x="0" y="14"/>
                    <a:pt x="2" y="14"/>
                  </a:cubicBezTo>
                  <a:cubicBezTo>
                    <a:pt x="2" y="14"/>
                    <a:pt x="4" y="13"/>
                    <a:pt x="4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2" y="17"/>
                    <a:pt x="3" y="19"/>
                  </a:cubicBezTo>
                  <a:cubicBezTo>
                    <a:pt x="3" y="19"/>
                    <a:pt x="4" y="20"/>
                    <a:pt x="5" y="17"/>
                  </a:cubicBezTo>
                  <a:cubicBezTo>
                    <a:pt x="5" y="17"/>
                    <a:pt x="6" y="13"/>
                    <a:pt x="8" y="13"/>
                  </a:cubicBezTo>
                  <a:cubicBezTo>
                    <a:pt x="8" y="13"/>
                    <a:pt x="11" y="11"/>
                    <a:pt x="11" y="14"/>
                  </a:cubicBezTo>
                  <a:cubicBezTo>
                    <a:pt x="11" y="14"/>
                    <a:pt x="12" y="17"/>
                    <a:pt x="10" y="17"/>
                  </a:cubicBezTo>
                  <a:cubicBezTo>
                    <a:pt x="10" y="17"/>
                    <a:pt x="10" y="17"/>
                    <a:pt x="10" y="16"/>
                  </a:cubicBezTo>
                  <a:cubicBezTo>
                    <a:pt x="10" y="16"/>
                    <a:pt x="9" y="14"/>
                    <a:pt x="9" y="17"/>
                  </a:cubicBezTo>
                  <a:cubicBezTo>
                    <a:pt x="9" y="17"/>
                    <a:pt x="9" y="24"/>
                    <a:pt x="11" y="22"/>
                  </a:cubicBezTo>
                  <a:cubicBezTo>
                    <a:pt x="11" y="22"/>
                    <a:pt x="14" y="16"/>
                    <a:pt x="13" y="12"/>
                  </a:cubicBezTo>
                  <a:cubicBezTo>
                    <a:pt x="13" y="12"/>
                    <a:pt x="13" y="11"/>
                    <a:pt x="14" y="11"/>
                  </a:cubicBezTo>
                  <a:cubicBezTo>
                    <a:pt x="14" y="11"/>
                    <a:pt x="15" y="9"/>
                    <a:pt x="14" y="9"/>
                  </a:cubicBezTo>
                  <a:cubicBezTo>
                    <a:pt x="14" y="9"/>
                    <a:pt x="13" y="9"/>
                    <a:pt x="14" y="8"/>
                  </a:cubicBezTo>
                  <a:cubicBezTo>
                    <a:pt x="14" y="8"/>
                    <a:pt x="15" y="6"/>
                    <a:pt x="15" y="5"/>
                  </a:cubicBezTo>
                  <a:cubicBezTo>
                    <a:pt x="15" y="5"/>
                    <a:pt x="15" y="4"/>
                    <a:pt x="16" y="4"/>
                  </a:cubicBezTo>
                  <a:cubicBezTo>
                    <a:pt x="16" y="4"/>
                    <a:pt x="17" y="3"/>
                    <a:pt x="16" y="2"/>
                  </a:cubicBezTo>
                  <a:cubicBezTo>
                    <a:pt x="16" y="2"/>
                    <a:pt x="15" y="0"/>
                    <a:pt x="13" y="1"/>
                  </a:cubicBezTo>
                  <a:cubicBezTo>
                    <a:pt x="13" y="1"/>
                    <a:pt x="11" y="2"/>
                    <a:pt x="11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3"/>
                    <a:pt x="14" y="4"/>
                  </a:cubicBezTo>
                  <a:cubicBezTo>
                    <a:pt x="14" y="4"/>
                    <a:pt x="14" y="6"/>
                    <a:pt x="12" y="6"/>
                  </a:cubicBezTo>
                  <a:cubicBezTo>
                    <a:pt x="12" y="6"/>
                    <a:pt x="12" y="5"/>
                    <a:pt x="11" y="5"/>
                  </a:cubicBezTo>
                  <a:cubicBezTo>
                    <a:pt x="11" y="5"/>
                    <a:pt x="10" y="6"/>
                    <a:pt x="10" y="5"/>
                  </a:cubicBezTo>
                  <a:cubicBezTo>
                    <a:pt x="10" y="5"/>
                    <a:pt x="11" y="2"/>
                    <a:pt x="10" y="1"/>
                  </a:cubicBezTo>
                  <a:close/>
                  <a:moveTo>
                    <a:pt x="9" y="7"/>
                  </a:moveTo>
                  <a:cubicBezTo>
                    <a:pt x="10" y="7"/>
                    <a:pt x="10" y="9"/>
                    <a:pt x="10" y="9"/>
                  </a:cubicBezTo>
                  <a:cubicBezTo>
                    <a:pt x="10" y="11"/>
                    <a:pt x="9" y="10"/>
                    <a:pt x="9" y="10"/>
                  </a:cubicBezTo>
                  <a:cubicBezTo>
                    <a:pt x="9" y="9"/>
                    <a:pt x="9" y="7"/>
                    <a:pt x="9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şḻîḑe"/>
            <p:cNvSpPr/>
            <p:nvPr/>
          </p:nvSpPr>
          <p:spPr bwMode="auto">
            <a:xfrm>
              <a:off x="3902076" y="2949575"/>
              <a:ext cx="22225" cy="15875"/>
            </a:xfrm>
            <a:custGeom>
              <a:avLst/>
              <a:gdLst>
                <a:gd name="T0" fmla="*/ 6 w 7"/>
                <a:gd name="T1" fmla="*/ 0 h 5"/>
                <a:gd name="T2" fmla="*/ 7 w 7"/>
                <a:gd name="T3" fmla="*/ 2 h 5"/>
                <a:gd name="T4" fmla="*/ 4 w 7"/>
                <a:gd name="T5" fmla="*/ 5 h 5"/>
                <a:gd name="T6" fmla="*/ 0 w 7"/>
                <a:gd name="T7" fmla="*/ 2 h 5"/>
                <a:gd name="T8" fmla="*/ 2 w 7"/>
                <a:gd name="T9" fmla="*/ 0 h 5"/>
                <a:gd name="T10" fmla="*/ 6 w 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6" y="0"/>
                  </a:moveTo>
                  <a:cubicBezTo>
                    <a:pt x="6" y="0"/>
                    <a:pt x="7" y="1"/>
                    <a:pt x="7" y="2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1" y="5"/>
                    <a:pt x="0" y="2"/>
                  </a:cubicBezTo>
                  <a:cubicBezTo>
                    <a:pt x="0" y="2"/>
                    <a:pt x="0" y="0"/>
                    <a:pt x="2" y="0"/>
                  </a:cubicBezTo>
                  <a:cubicBezTo>
                    <a:pt x="2" y="0"/>
                    <a:pt x="5" y="1"/>
                    <a:pt x="6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ṡlïde"/>
            <p:cNvSpPr/>
            <p:nvPr/>
          </p:nvSpPr>
          <p:spPr bwMode="auto">
            <a:xfrm>
              <a:off x="3881438" y="2962275"/>
              <a:ext cx="53975" cy="20638"/>
            </a:xfrm>
            <a:custGeom>
              <a:avLst/>
              <a:gdLst>
                <a:gd name="T0" fmla="*/ 1 w 16"/>
                <a:gd name="T1" fmla="*/ 3 h 6"/>
                <a:gd name="T2" fmla="*/ 9 w 16"/>
                <a:gd name="T3" fmla="*/ 2 h 6"/>
                <a:gd name="T4" fmla="*/ 14 w 16"/>
                <a:gd name="T5" fmla="*/ 1 h 6"/>
                <a:gd name="T6" fmla="*/ 15 w 16"/>
                <a:gd name="T7" fmla="*/ 1 h 6"/>
                <a:gd name="T8" fmla="*/ 15 w 16"/>
                <a:gd name="T9" fmla="*/ 3 h 6"/>
                <a:gd name="T10" fmla="*/ 4 w 16"/>
                <a:gd name="T11" fmla="*/ 5 h 6"/>
                <a:gd name="T12" fmla="*/ 3 w 16"/>
                <a:gd name="T13" fmla="*/ 6 h 6"/>
                <a:gd name="T14" fmla="*/ 2 w 16"/>
                <a:gd name="T15" fmla="*/ 5 h 6"/>
                <a:gd name="T16" fmla="*/ 0 w 16"/>
                <a:gd name="T17" fmla="*/ 4 h 6"/>
                <a:gd name="T18" fmla="*/ 1 w 16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6">
                  <a:moveTo>
                    <a:pt x="1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13" y="1"/>
                    <a:pt x="14" y="1"/>
                  </a:cubicBezTo>
                  <a:cubicBezTo>
                    <a:pt x="14" y="1"/>
                    <a:pt x="15" y="0"/>
                    <a:pt x="15" y="1"/>
                  </a:cubicBezTo>
                  <a:cubicBezTo>
                    <a:pt x="15" y="1"/>
                    <a:pt x="16" y="3"/>
                    <a:pt x="15" y="3"/>
                  </a:cubicBezTo>
                  <a:cubicBezTo>
                    <a:pt x="15" y="3"/>
                    <a:pt x="4" y="5"/>
                    <a:pt x="4" y="5"/>
                  </a:cubicBezTo>
                  <a:cubicBezTo>
                    <a:pt x="4" y="5"/>
                    <a:pt x="3" y="5"/>
                    <a:pt x="3" y="6"/>
                  </a:cubicBezTo>
                  <a:cubicBezTo>
                    <a:pt x="3" y="6"/>
                    <a:pt x="2" y="6"/>
                    <a:pt x="2" y="5"/>
                  </a:cubicBezTo>
                  <a:cubicBezTo>
                    <a:pt x="2" y="5"/>
                    <a:pt x="0" y="5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ŝlîďê"/>
            <p:cNvSpPr/>
            <p:nvPr/>
          </p:nvSpPr>
          <p:spPr bwMode="auto">
            <a:xfrm>
              <a:off x="3871913" y="2979738"/>
              <a:ext cx="60325" cy="58738"/>
            </a:xfrm>
            <a:custGeom>
              <a:avLst/>
              <a:gdLst>
                <a:gd name="T0" fmla="*/ 8 w 18"/>
                <a:gd name="T1" fmla="*/ 2 h 18"/>
                <a:gd name="T2" fmla="*/ 11 w 18"/>
                <a:gd name="T3" fmla="*/ 2 h 18"/>
                <a:gd name="T4" fmla="*/ 14 w 18"/>
                <a:gd name="T5" fmla="*/ 2 h 18"/>
                <a:gd name="T6" fmla="*/ 13 w 18"/>
                <a:gd name="T7" fmla="*/ 3 h 18"/>
                <a:gd name="T8" fmla="*/ 13 w 18"/>
                <a:gd name="T9" fmla="*/ 3 h 18"/>
                <a:gd name="T10" fmla="*/ 12 w 18"/>
                <a:gd name="T11" fmla="*/ 6 h 18"/>
                <a:gd name="T12" fmla="*/ 12 w 18"/>
                <a:gd name="T13" fmla="*/ 12 h 18"/>
                <a:gd name="T14" fmla="*/ 16 w 18"/>
                <a:gd name="T15" fmla="*/ 12 h 18"/>
                <a:gd name="T16" fmla="*/ 17 w 18"/>
                <a:gd name="T17" fmla="*/ 10 h 18"/>
                <a:gd name="T18" fmla="*/ 18 w 18"/>
                <a:gd name="T19" fmla="*/ 11 h 18"/>
                <a:gd name="T20" fmla="*/ 18 w 18"/>
                <a:gd name="T21" fmla="*/ 15 h 18"/>
                <a:gd name="T22" fmla="*/ 13 w 18"/>
                <a:gd name="T23" fmla="*/ 16 h 18"/>
                <a:gd name="T24" fmla="*/ 9 w 18"/>
                <a:gd name="T25" fmla="*/ 10 h 18"/>
                <a:gd name="T26" fmla="*/ 10 w 18"/>
                <a:gd name="T27" fmla="*/ 6 h 18"/>
                <a:gd name="T28" fmla="*/ 9 w 18"/>
                <a:gd name="T29" fmla="*/ 4 h 18"/>
                <a:gd name="T30" fmla="*/ 8 w 18"/>
                <a:gd name="T31" fmla="*/ 6 h 18"/>
                <a:gd name="T32" fmla="*/ 2 w 18"/>
                <a:gd name="T33" fmla="*/ 12 h 18"/>
                <a:gd name="T34" fmla="*/ 0 w 18"/>
                <a:gd name="T35" fmla="*/ 11 h 18"/>
                <a:gd name="T36" fmla="*/ 2 w 18"/>
                <a:gd name="T37" fmla="*/ 11 h 18"/>
                <a:gd name="T38" fmla="*/ 5 w 18"/>
                <a:gd name="T39" fmla="*/ 5 h 18"/>
                <a:gd name="T40" fmla="*/ 5 w 18"/>
                <a:gd name="T41" fmla="*/ 3 h 18"/>
                <a:gd name="T42" fmla="*/ 8 w 18"/>
                <a:gd name="T43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18">
                  <a:moveTo>
                    <a:pt x="8" y="2"/>
                  </a:moveTo>
                  <a:cubicBezTo>
                    <a:pt x="8" y="2"/>
                    <a:pt x="10" y="4"/>
                    <a:pt x="11" y="2"/>
                  </a:cubicBezTo>
                  <a:cubicBezTo>
                    <a:pt x="11" y="2"/>
                    <a:pt x="13" y="0"/>
                    <a:pt x="14" y="2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6"/>
                  </a:cubicBezTo>
                  <a:cubicBezTo>
                    <a:pt x="12" y="6"/>
                    <a:pt x="10" y="11"/>
                    <a:pt x="12" y="12"/>
                  </a:cubicBezTo>
                  <a:cubicBezTo>
                    <a:pt x="12" y="12"/>
                    <a:pt x="14" y="14"/>
                    <a:pt x="16" y="12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8" y="1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6" y="18"/>
                    <a:pt x="13" y="16"/>
                  </a:cubicBezTo>
                  <a:cubicBezTo>
                    <a:pt x="13" y="16"/>
                    <a:pt x="9" y="14"/>
                    <a:pt x="9" y="1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4"/>
                    <a:pt x="9" y="4"/>
                  </a:cubicBezTo>
                  <a:cubicBezTo>
                    <a:pt x="9" y="4"/>
                    <a:pt x="8" y="4"/>
                    <a:pt x="8" y="6"/>
                  </a:cubicBezTo>
                  <a:cubicBezTo>
                    <a:pt x="8" y="6"/>
                    <a:pt x="5" y="12"/>
                    <a:pt x="2" y="12"/>
                  </a:cubicBezTo>
                  <a:cubicBezTo>
                    <a:pt x="2" y="12"/>
                    <a:pt x="0" y="13"/>
                    <a:pt x="0" y="11"/>
                  </a:cubicBezTo>
                  <a:cubicBezTo>
                    <a:pt x="0" y="11"/>
                    <a:pt x="0" y="11"/>
                    <a:pt x="2" y="11"/>
                  </a:cubicBezTo>
                  <a:cubicBezTo>
                    <a:pt x="2" y="11"/>
                    <a:pt x="5" y="9"/>
                    <a:pt x="5" y="5"/>
                  </a:cubicBezTo>
                  <a:cubicBezTo>
                    <a:pt x="5" y="5"/>
                    <a:pt x="5" y="3"/>
                    <a:pt x="5" y="3"/>
                  </a:cubicBezTo>
                  <a:cubicBezTo>
                    <a:pt x="5" y="3"/>
                    <a:pt x="5" y="0"/>
                    <a:pt x="8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Slîde"/>
            <p:cNvSpPr/>
            <p:nvPr/>
          </p:nvSpPr>
          <p:spPr bwMode="auto">
            <a:xfrm>
              <a:off x="3967163" y="2995613"/>
              <a:ext cx="106363" cy="112713"/>
            </a:xfrm>
            <a:custGeom>
              <a:avLst/>
              <a:gdLst>
                <a:gd name="T0" fmla="*/ 18 w 32"/>
                <a:gd name="T1" fmla="*/ 0 h 34"/>
                <a:gd name="T2" fmla="*/ 29 w 32"/>
                <a:gd name="T3" fmla="*/ 3 h 34"/>
                <a:gd name="T4" fmla="*/ 31 w 32"/>
                <a:gd name="T5" fmla="*/ 6 h 34"/>
                <a:gd name="T6" fmla="*/ 26 w 32"/>
                <a:gd name="T7" fmla="*/ 8 h 34"/>
                <a:gd name="T8" fmla="*/ 23 w 32"/>
                <a:gd name="T9" fmla="*/ 8 h 34"/>
                <a:gd name="T10" fmla="*/ 24 w 32"/>
                <a:gd name="T11" fmla="*/ 10 h 34"/>
                <a:gd name="T12" fmla="*/ 26 w 32"/>
                <a:gd name="T13" fmla="*/ 11 h 34"/>
                <a:gd name="T14" fmla="*/ 29 w 32"/>
                <a:gd name="T15" fmla="*/ 14 h 34"/>
                <a:gd name="T16" fmla="*/ 24 w 32"/>
                <a:gd name="T17" fmla="*/ 14 h 34"/>
                <a:gd name="T18" fmla="*/ 20 w 32"/>
                <a:gd name="T19" fmla="*/ 15 h 34"/>
                <a:gd name="T20" fmla="*/ 20 w 32"/>
                <a:gd name="T21" fmla="*/ 16 h 34"/>
                <a:gd name="T22" fmla="*/ 20 w 32"/>
                <a:gd name="T23" fmla="*/ 17 h 34"/>
                <a:gd name="T24" fmla="*/ 31 w 32"/>
                <a:gd name="T25" fmla="*/ 33 h 34"/>
                <a:gd name="T26" fmla="*/ 30 w 32"/>
                <a:gd name="T27" fmla="*/ 34 h 34"/>
                <a:gd name="T28" fmla="*/ 20 w 32"/>
                <a:gd name="T29" fmla="*/ 27 h 34"/>
                <a:gd name="T30" fmla="*/ 16 w 32"/>
                <a:gd name="T31" fmla="*/ 17 h 34"/>
                <a:gd name="T32" fmla="*/ 14 w 32"/>
                <a:gd name="T33" fmla="*/ 17 h 34"/>
                <a:gd name="T34" fmla="*/ 6 w 32"/>
                <a:gd name="T35" fmla="*/ 19 h 34"/>
                <a:gd name="T36" fmla="*/ 1 w 32"/>
                <a:gd name="T37" fmla="*/ 15 h 34"/>
                <a:gd name="T38" fmla="*/ 3 w 32"/>
                <a:gd name="T39" fmla="*/ 15 h 34"/>
                <a:gd name="T40" fmla="*/ 12 w 32"/>
                <a:gd name="T41" fmla="*/ 14 h 34"/>
                <a:gd name="T42" fmla="*/ 10 w 32"/>
                <a:gd name="T43" fmla="*/ 10 h 34"/>
                <a:gd name="T44" fmla="*/ 11 w 32"/>
                <a:gd name="T45" fmla="*/ 8 h 34"/>
                <a:gd name="T46" fmla="*/ 14 w 32"/>
                <a:gd name="T47" fmla="*/ 8 h 34"/>
                <a:gd name="T48" fmla="*/ 18 w 32"/>
                <a:gd name="T49" fmla="*/ 8 h 34"/>
                <a:gd name="T50" fmla="*/ 17 w 32"/>
                <a:gd name="T51" fmla="*/ 3 h 34"/>
                <a:gd name="T52" fmla="*/ 17 w 32"/>
                <a:gd name="T53" fmla="*/ 1 h 34"/>
                <a:gd name="T54" fmla="*/ 18 w 32"/>
                <a:gd name="T5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" h="34">
                  <a:moveTo>
                    <a:pt x="18" y="0"/>
                  </a:moveTo>
                  <a:cubicBezTo>
                    <a:pt x="18" y="0"/>
                    <a:pt x="26" y="3"/>
                    <a:pt x="29" y="3"/>
                  </a:cubicBezTo>
                  <a:cubicBezTo>
                    <a:pt x="29" y="3"/>
                    <a:pt x="32" y="3"/>
                    <a:pt x="31" y="6"/>
                  </a:cubicBezTo>
                  <a:cubicBezTo>
                    <a:pt x="31" y="6"/>
                    <a:pt x="29" y="8"/>
                    <a:pt x="26" y="8"/>
                  </a:cubicBezTo>
                  <a:cubicBezTo>
                    <a:pt x="26" y="8"/>
                    <a:pt x="24" y="7"/>
                    <a:pt x="23" y="8"/>
                  </a:cubicBezTo>
                  <a:cubicBezTo>
                    <a:pt x="23" y="8"/>
                    <a:pt x="22" y="9"/>
                    <a:pt x="24" y="10"/>
                  </a:cubicBezTo>
                  <a:cubicBezTo>
                    <a:pt x="24" y="10"/>
                    <a:pt x="25" y="11"/>
                    <a:pt x="26" y="11"/>
                  </a:cubicBezTo>
                  <a:cubicBezTo>
                    <a:pt x="26" y="11"/>
                    <a:pt x="29" y="12"/>
                    <a:pt x="29" y="14"/>
                  </a:cubicBezTo>
                  <a:cubicBezTo>
                    <a:pt x="29" y="14"/>
                    <a:pt x="28" y="15"/>
                    <a:pt x="24" y="14"/>
                  </a:cubicBezTo>
                  <a:cubicBezTo>
                    <a:pt x="24" y="14"/>
                    <a:pt x="21" y="13"/>
                    <a:pt x="20" y="15"/>
                  </a:cubicBezTo>
                  <a:cubicBezTo>
                    <a:pt x="20" y="15"/>
                    <a:pt x="20" y="15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7"/>
                    <a:pt x="25" y="30"/>
                    <a:pt x="31" y="33"/>
                  </a:cubicBezTo>
                  <a:cubicBezTo>
                    <a:pt x="31" y="33"/>
                    <a:pt x="32" y="34"/>
                    <a:pt x="30" y="34"/>
                  </a:cubicBezTo>
                  <a:cubicBezTo>
                    <a:pt x="30" y="34"/>
                    <a:pt x="22" y="34"/>
                    <a:pt x="20" y="2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6"/>
                    <a:pt x="14" y="17"/>
                  </a:cubicBezTo>
                  <a:cubicBezTo>
                    <a:pt x="14" y="17"/>
                    <a:pt x="10" y="20"/>
                    <a:pt x="6" y="19"/>
                  </a:cubicBezTo>
                  <a:cubicBezTo>
                    <a:pt x="6" y="19"/>
                    <a:pt x="0" y="17"/>
                    <a:pt x="1" y="15"/>
                  </a:cubicBezTo>
                  <a:cubicBezTo>
                    <a:pt x="1" y="15"/>
                    <a:pt x="1" y="14"/>
                    <a:pt x="3" y="15"/>
                  </a:cubicBezTo>
                  <a:cubicBezTo>
                    <a:pt x="3" y="15"/>
                    <a:pt x="9" y="18"/>
                    <a:pt x="12" y="14"/>
                  </a:cubicBezTo>
                  <a:cubicBezTo>
                    <a:pt x="12" y="14"/>
                    <a:pt x="12" y="12"/>
                    <a:pt x="10" y="10"/>
                  </a:cubicBezTo>
                  <a:cubicBezTo>
                    <a:pt x="10" y="10"/>
                    <a:pt x="9" y="10"/>
                    <a:pt x="11" y="8"/>
                  </a:cubicBezTo>
                  <a:cubicBezTo>
                    <a:pt x="11" y="8"/>
                    <a:pt x="12" y="7"/>
                    <a:pt x="14" y="8"/>
                  </a:cubicBezTo>
                  <a:cubicBezTo>
                    <a:pt x="14" y="8"/>
                    <a:pt x="17" y="10"/>
                    <a:pt x="18" y="8"/>
                  </a:cubicBezTo>
                  <a:cubicBezTo>
                    <a:pt x="18" y="8"/>
                    <a:pt x="18" y="4"/>
                    <a:pt x="17" y="3"/>
                  </a:cubicBezTo>
                  <a:cubicBezTo>
                    <a:pt x="17" y="3"/>
                    <a:pt x="16" y="3"/>
                    <a:pt x="17" y="1"/>
                  </a:cubicBezTo>
                  <a:cubicBezTo>
                    <a:pt x="17" y="1"/>
                    <a:pt x="17" y="0"/>
                    <a:pt x="18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ṩļiďê"/>
            <p:cNvSpPr/>
            <p:nvPr/>
          </p:nvSpPr>
          <p:spPr bwMode="auto">
            <a:xfrm>
              <a:off x="4103688" y="3098800"/>
              <a:ext cx="95250" cy="115888"/>
            </a:xfrm>
            <a:custGeom>
              <a:avLst/>
              <a:gdLst>
                <a:gd name="T0" fmla="*/ 27 w 29"/>
                <a:gd name="T1" fmla="*/ 2 h 35"/>
                <a:gd name="T2" fmla="*/ 23 w 29"/>
                <a:gd name="T3" fmla="*/ 2 h 35"/>
                <a:gd name="T4" fmla="*/ 22 w 29"/>
                <a:gd name="T5" fmla="*/ 4 h 35"/>
                <a:gd name="T6" fmla="*/ 18 w 29"/>
                <a:gd name="T7" fmla="*/ 7 h 35"/>
                <a:gd name="T8" fmla="*/ 13 w 29"/>
                <a:gd name="T9" fmla="*/ 3 h 35"/>
                <a:gd name="T10" fmla="*/ 9 w 29"/>
                <a:gd name="T11" fmla="*/ 2 h 35"/>
                <a:gd name="T12" fmla="*/ 10 w 29"/>
                <a:gd name="T13" fmla="*/ 5 h 35"/>
                <a:gd name="T14" fmla="*/ 13 w 29"/>
                <a:gd name="T15" fmla="*/ 11 h 35"/>
                <a:gd name="T16" fmla="*/ 5 w 29"/>
                <a:gd name="T17" fmla="*/ 11 h 35"/>
                <a:gd name="T18" fmla="*/ 1 w 29"/>
                <a:gd name="T19" fmla="*/ 9 h 35"/>
                <a:gd name="T20" fmla="*/ 7 w 29"/>
                <a:gd name="T21" fmla="*/ 15 h 35"/>
                <a:gd name="T22" fmla="*/ 12 w 29"/>
                <a:gd name="T23" fmla="*/ 14 h 35"/>
                <a:gd name="T24" fmla="*/ 14 w 29"/>
                <a:gd name="T25" fmla="*/ 16 h 35"/>
                <a:gd name="T26" fmla="*/ 13 w 29"/>
                <a:gd name="T27" fmla="*/ 26 h 35"/>
                <a:gd name="T28" fmla="*/ 15 w 29"/>
                <a:gd name="T29" fmla="*/ 29 h 35"/>
                <a:gd name="T30" fmla="*/ 20 w 29"/>
                <a:gd name="T31" fmla="*/ 32 h 35"/>
                <a:gd name="T32" fmla="*/ 19 w 29"/>
                <a:gd name="T33" fmla="*/ 26 h 35"/>
                <a:gd name="T34" fmla="*/ 18 w 29"/>
                <a:gd name="T35" fmla="*/ 18 h 35"/>
                <a:gd name="T36" fmla="*/ 20 w 29"/>
                <a:gd name="T37" fmla="*/ 13 h 35"/>
                <a:gd name="T38" fmla="*/ 24 w 29"/>
                <a:gd name="T39" fmla="*/ 15 h 35"/>
                <a:gd name="T40" fmla="*/ 27 w 29"/>
                <a:gd name="T41" fmla="*/ 16 h 35"/>
                <a:gd name="T42" fmla="*/ 28 w 29"/>
                <a:gd name="T43" fmla="*/ 13 h 35"/>
                <a:gd name="T44" fmla="*/ 26 w 29"/>
                <a:gd name="T45" fmla="*/ 12 h 35"/>
                <a:gd name="T46" fmla="*/ 23 w 29"/>
                <a:gd name="T47" fmla="*/ 9 h 35"/>
                <a:gd name="T48" fmla="*/ 25 w 29"/>
                <a:gd name="T49" fmla="*/ 8 h 35"/>
                <a:gd name="T50" fmla="*/ 28 w 29"/>
                <a:gd name="T51" fmla="*/ 5 h 35"/>
                <a:gd name="T52" fmla="*/ 27 w 29"/>
                <a:gd name="T53" fmla="*/ 3 h 35"/>
                <a:gd name="T54" fmla="*/ 27 w 29"/>
                <a:gd name="T5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" h="35">
                  <a:moveTo>
                    <a:pt x="27" y="2"/>
                  </a:moveTo>
                  <a:cubicBezTo>
                    <a:pt x="27" y="2"/>
                    <a:pt x="24" y="0"/>
                    <a:pt x="23" y="2"/>
                  </a:cubicBezTo>
                  <a:cubicBezTo>
                    <a:pt x="23" y="2"/>
                    <a:pt x="22" y="3"/>
                    <a:pt x="22" y="4"/>
                  </a:cubicBezTo>
                  <a:cubicBezTo>
                    <a:pt x="22" y="4"/>
                    <a:pt x="20" y="8"/>
                    <a:pt x="18" y="7"/>
                  </a:cubicBezTo>
                  <a:cubicBezTo>
                    <a:pt x="18" y="7"/>
                    <a:pt x="14" y="5"/>
                    <a:pt x="13" y="3"/>
                  </a:cubicBezTo>
                  <a:cubicBezTo>
                    <a:pt x="13" y="3"/>
                    <a:pt x="11" y="0"/>
                    <a:pt x="9" y="2"/>
                  </a:cubicBezTo>
                  <a:cubicBezTo>
                    <a:pt x="9" y="2"/>
                    <a:pt x="7" y="3"/>
                    <a:pt x="10" y="5"/>
                  </a:cubicBezTo>
                  <a:cubicBezTo>
                    <a:pt x="10" y="5"/>
                    <a:pt x="15" y="9"/>
                    <a:pt x="13" y="11"/>
                  </a:cubicBezTo>
                  <a:cubicBezTo>
                    <a:pt x="13" y="11"/>
                    <a:pt x="10" y="14"/>
                    <a:pt x="5" y="11"/>
                  </a:cubicBezTo>
                  <a:cubicBezTo>
                    <a:pt x="5" y="11"/>
                    <a:pt x="2" y="8"/>
                    <a:pt x="1" y="9"/>
                  </a:cubicBezTo>
                  <a:cubicBezTo>
                    <a:pt x="1" y="9"/>
                    <a:pt x="0" y="14"/>
                    <a:pt x="7" y="15"/>
                  </a:cubicBezTo>
                  <a:cubicBezTo>
                    <a:pt x="7" y="15"/>
                    <a:pt x="11" y="15"/>
                    <a:pt x="12" y="14"/>
                  </a:cubicBezTo>
                  <a:cubicBezTo>
                    <a:pt x="12" y="14"/>
                    <a:pt x="14" y="13"/>
                    <a:pt x="14" y="1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7"/>
                    <a:pt x="15" y="29"/>
                  </a:cubicBezTo>
                  <a:cubicBezTo>
                    <a:pt x="15" y="29"/>
                    <a:pt x="18" y="35"/>
                    <a:pt x="20" y="32"/>
                  </a:cubicBezTo>
                  <a:cubicBezTo>
                    <a:pt x="20" y="32"/>
                    <a:pt x="19" y="30"/>
                    <a:pt x="19" y="26"/>
                  </a:cubicBezTo>
                  <a:cubicBezTo>
                    <a:pt x="19" y="26"/>
                    <a:pt x="18" y="18"/>
                    <a:pt x="18" y="18"/>
                  </a:cubicBezTo>
                  <a:cubicBezTo>
                    <a:pt x="18" y="18"/>
                    <a:pt x="18" y="14"/>
                    <a:pt x="20" y="13"/>
                  </a:cubicBezTo>
                  <a:cubicBezTo>
                    <a:pt x="20" y="13"/>
                    <a:pt x="22" y="13"/>
                    <a:pt x="24" y="15"/>
                  </a:cubicBezTo>
                  <a:cubicBezTo>
                    <a:pt x="24" y="15"/>
                    <a:pt x="27" y="17"/>
                    <a:pt x="27" y="16"/>
                  </a:cubicBezTo>
                  <a:cubicBezTo>
                    <a:pt x="27" y="16"/>
                    <a:pt x="27" y="14"/>
                    <a:pt x="28" y="13"/>
                  </a:cubicBezTo>
                  <a:cubicBezTo>
                    <a:pt x="28" y="13"/>
                    <a:pt x="28" y="13"/>
                    <a:pt x="26" y="12"/>
                  </a:cubicBezTo>
                  <a:cubicBezTo>
                    <a:pt x="26" y="12"/>
                    <a:pt x="22" y="11"/>
                    <a:pt x="23" y="9"/>
                  </a:cubicBezTo>
                  <a:cubicBezTo>
                    <a:pt x="23" y="9"/>
                    <a:pt x="24" y="8"/>
                    <a:pt x="25" y="8"/>
                  </a:cubicBezTo>
                  <a:cubicBezTo>
                    <a:pt x="25" y="8"/>
                    <a:pt x="29" y="8"/>
                    <a:pt x="28" y="5"/>
                  </a:cubicBezTo>
                  <a:cubicBezTo>
                    <a:pt x="28" y="5"/>
                    <a:pt x="27" y="4"/>
                    <a:pt x="27" y="3"/>
                  </a:cubicBezTo>
                  <a:lnTo>
                    <a:pt x="27" y="2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śḷíḑê"/>
            <p:cNvSpPr/>
            <p:nvPr/>
          </p:nvSpPr>
          <p:spPr bwMode="auto">
            <a:xfrm>
              <a:off x="4208463" y="3235325"/>
              <a:ext cx="95250" cy="88900"/>
            </a:xfrm>
            <a:custGeom>
              <a:avLst/>
              <a:gdLst>
                <a:gd name="T0" fmla="*/ 18 w 29"/>
                <a:gd name="T1" fmla="*/ 0 h 27"/>
                <a:gd name="T2" fmla="*/ 14 w 29"/>
                <a:gd name="T3" fmla="*/ 4 h 27"/>
                <a:gd name="T4" fmla="*/ 9 w 29"/>
                <a:gd name="T5" fmla="*/ 5 h 27"/>
                <a:gd name="T6" fmla="*/ 10 w 29"/>
                <a:gd name="T7" fmla="*/ 7 h 27"/>
                <a:gd name="T8" fmla="*/ 17 w 29"/>
                <a:gd name="T9" fmla="*/ 5 h 27"/>
                <a:gd name="T10" fmla="*/ 20 w 29"/>
                <a:gd name="T11" fmla="*/ 5 h 27"/>
                <a:gd name="T12" fmla="*/ 18 w 29"/>
                <a:gd name="T13" fmla="*/ 7 h 27"/>
                <a:gd name="T14" fmla="*/ 14 w 29"/>
                <a:gd name="T15" fmla="*/ 8 h 27"/>
                <a:gd name="T16" fmla="*/ 11 w 29"/>
                <a:gd name="T17" fmla="*/ 8 h 27"/>
                <a:gd name="T18" fmla="*/ 11 w 29"/>
                <a:gd name="T19" fmla="*/ 9 h 27"/>
                <a:gd name="T20" fmla="*/ 14 w 29"/>
                <a:gd name="T21" fmla="*/ 10 h 27"/>
                <a:gd name="T22" fmla="*/ 15 w 29"/>
                <a:gd name="T23" fmla="*/ 10 h 27"/>
                <a:gd name="T24" fmla="*/ 16 w 29"/>
                <a:gd name="T25" fmla="*/ 11 h 27"/>
                <a:gd name="T26" fmla="*/ 16 w 29"/>
                <a:gd name="T27" fmla="*/ 10 h 27"/>
                <a:gd name="T28" fmla="*/ 17 w 29"/>
                <a:gd name="T29" fmla="*/ 9 h 27"/>
                <a:gd name="T30" fmla="*/ 19 w 29"/>
                <a:gd name="T31" fmla="*/ 8 h 27"/>
                <a:gd name="T32" fmla="*/ 20 w 29"/>
                <a:gd name="T33" fmla="*/ 9 h 27"/>
                <a:gd name="T34" fmla="*/ 22 w 29"/>
                <a:gd name="T35" fmla="*/ 10 h 27"/>
                <a:gd name="T36" fmla="*/ 25 w 29"/>
                <a:gd name="T37" fmla="*/ 11 h 27"/>
                <a:gd name="T38" fmla="*/ 23 w 29"/>
                <a:gd name="T39" fmla="*/ 14 h 27"/>
                <a:gd name="T40" fmla="*/ 21 w 29"/>
                <a:gd name="T41" fmla="*/ 13 h 27"/>
                <a:gd name="T42" fmla="*/ 20 w 29"/>
                <a:gd name="T43" fmla="*/ 12 h 27"/>
                <a:gd name="T44" fmla="*/ 19 w 29"/>
                <a:gd name="T45" fmla="*/ 13 h 27"/>
                <a:gd name="T46" fmla="*/ 18 w 29"/>
                <a:gd name="T47" fmla="*/ 14 h 27"/>
                <a:gd name="T48" fmla="*/ 13 w 29"/>
                <a:gd name="T49" fmla="*/ 14 h 27"/>
                <a:gd name="T50" fmla="*/ 14 w 29"/>
                <a:gd name="T51" fmla="*/ 16 h 27"/>
                <a:gd name="T52" fmla="*/ 16 w 29"/>
                <a:gd name="T53" fmla="*/ 15 h 27"/>
                <a:gd name="T54" fmla="*/ 18 w 29"/>
                <a:gd name="T55" fmla="*/ 17 h 27"/>
                <a:gd name="T56" fmla="*/ 19 w 29"/>
                <a:gd name="T57" fmla="*/ 14 h 27"/>
                <a:gd name="T58" fmla="*/ 20 w 29"/>
                <a:gd name="T59" fmla="*/ 14 h 27"/>
                <a:gd name="T60" fmla="*/ 22 w 29"/>
                <a:gd name="T61" fmla="*/ 17 h 27"/>
                <a:gd name="T62" fmla="*/ 24 w 29"/>
                <a:gd name="T63" fmla="*/ 16 h 27"/>
                <a:gd name="T64" fmla="*/ 25 w 29"/>
                <a:gd name="T65" fmla="*/ 16 h 27"/>
                <a:gd name="T66" fmla="*/ 27 w 29"/>
                <a:gd name="T67" fmla="*/ 18 h 27"/>
                <a:gd name="T68" fmla="*/ 28 w 29"/>
                <a:gd name="T69" fmla="*/ 19 h 27"/>
                <a:gd name="T70" fmla="*/ 27 w 29"/>
                <a:gd name="T71" fmla="*/ 22 h 27"/>
                <a:gd name="T72" fmla="*/ 24 w 29"/>
                <a:gd name="T73" fmla="*/ 21 h 27"/>
                <a:gd name="T74" fmla="*/ 22 w 29"/>
                <a:gd name="T75" fmla="*/ 20 h 27"/>
                <a:gd name="T76" fmla="*/ 17 w 29"/>
                <a:gd name="T77" fmla="*/ 19 h 27"/>
                <a:gd name="T78" fmla="*/ 15 w 29"/>
                <a:gd name="T79" fmla="*/ 20 h 27"/>
                <a:gd name="T80" fmla="*/ 17 w 29"/>
                <a:gd name="T81" fmla="*/ 24 h 27"/>
                <a:gd name="T82" fmla="*/ 17 w 29"/>
                <a:gd name="T83" fmla="*/ 26 h 27"/>
                <a:gd name="T84" fmla="*/ 16 w 29"/>
                <a:gd name="T85" fmla="*/ 27 h 27"/>
                <a:gd name="T86" fmla="*/ 14 w 29"/>
                <a:gd name="T87" fmla="*/ 27 h 27"/>
                <a:gd name="T88" fmla="*/ 12 w 29"/>
                <a:gd name="T89" fmla="*/ 19 h 27"/>
                <a:gd name="T90" fmla="*/ 13 w 29"/>
                <a:gd name="T91" fmla="*/ 16 h 27"/>
                <a:gd name="T92" fmla="*/ 12 w 29"/>
                <a:gd name="T93" fmla="*/ 15 h 27"/>
                <a:gd name="T94" fmla="*/ 11 w 29"/>
                <a:gd name="T95" fmla="*/ 12 h 27"/>
                <a:gd name="T96" fmla="*/ 8 w 29"/>
                <a:gd name="T97" fmla="*/ 9 h 27"/>
                <a:gd name="T98" fmla="*/ 6 w 29"/>
                <a:gd name="T99" fmla="*/ 6 h 27"/>
                <a:gd name="T100" fmla="*/ 3 w 29"/>
                <a:gd name="T101" fmla="*/ 4 h 27"/>
                <a:gd name="T102" fmla="*/ 2 w 29"/>
                <a:gd name="T103" fmla="*/ 1 h 27"/>
                <a:gd name="T104" fmla="*/ 8 w 29"/>
                <a:gd name="T105" fmla="*/ 1 h 27"/>
                <a:gd name="T106" fmla="*/ 8 w 29"/>
                <a:gd name="T107" fmla="*/ 3 h 27"/>
                <a:gd name="T108" fmla="*/ 8 w 29"/>
                <a:gd name="T109" fmla="*/ 4 h 27"/>
                <a:gd name="T110" fmla="*/ 8 w 29"/>
                <a:gd name="T111" fmla="*/ 4 h 27"/>
                <a:gd name="T112" fmla="*/ 9 w 29"/>
                <a:gd name="T113" fmla="*/ 4 h 27"/>
                <a:gd name="T114" fmla="*/ 11 w 29"/>
                <a:gd name="T115" fmla="*/ 3 h 27"/>
                <a:gd name="T116" fmla="*/ 13 w 29"/>
                <a:gd name="T117" fmla="*/ 2 h 27"/>
                <a:gd name="T118" fmla="*/ 14 w 29"/>
                <a:gd name="T119" fmla="*/ 2 h 27"/>
                <a:gd name="T120" fmla="*/ 15 w 29"/>
                <a:gd name="T121" fmla="*/ 1 h 27"/>
                <a:gd name="T122" fmla="*/ 18 w 29"/>
                <a:gd name="T1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" h="27">
                  <a:moveTo>
                    <a:pt x="18" y="0"/>
                  </a:moveTo>
                  <a:cubicBezTo>
                    <a:pt x="18" y="0"/>
                    <a:pt x="18" y="3"/>
                    <a:pt x="14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7"/>
                    <a:pt x="10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9" y="3"/>
                    <a:pt x="20" y="5"/>
                  </a:cubicBezTo>
                  <a:cubicBezTo>
                    <a:pt x="20" y="5"/>
                    <a:pt x="21" y="7"/>
                    <a:pt x="18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9"/>
                    <a:pt x="11" y="9"/>
                  </a:cubicBezTo>
                  <a:cubicBezTo>
                    <a:pt x="11" y="9"/>
                    <a:pt x="12" y="11"/>
                    <a:pt x="14" y="10"/>
                  </a:cubicBezTo>
                  <a:cubicBezTo>
                    <a:pt x="14" y="10"/>
                    <a:pt x="15" y="9"/>
                    <a:pt x="15" y="10"/>
                  </a:cubicBezTo>
                  <a:cubicBezTo>
                    <a:pt x="15" y="10"/>
                    <a:pt x="16" y="11"/>
                    <a:pt x="16" y="11"/>
                  </a:cubicBezTo>
                  <a:cubicBezTo>
                    <a:pt x="16" y="11"/>
                    <a:pt x="17" y="10"/>
                    <a:pt x="16" y="10"/>
                  </a:cubicBezTo>
                  <a:cubicBezTo>
                    <a:pt x="16" y="10"/>
                    <a:pt x="16" y="9"/>
                    <a:pt x="17" y="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1" y="10"/>
                    <a:pt x="22" y="10"/>
                  </a:cubicBezTo>
                  <a:cubicBezTo>
                    <a:pt x="22" y="10"/>
                    <a:pt x="24" y="9"/>
                    <a:pt x="25" y="11"/>
                  </a:cubicBezTo>
                  <a:cubicBezTo>
                    <a:pt x="25" y="11"/>
                    <a:pt x="26" y="13"/>
                    <a:pt x="23" y="14"/>
                  </a:cubicBezTo>
                  <a:cubicBezTo>
                    <a:pt x="23" y="14"/>
                    <a:pt x="22" y="14"/>
                    <a:pt x="21" y="13"/>
                  </a:cubicBezTo>
                  <a:cubicBezTo>
                    <a:pt x="21" y="13"/>
                    <a:pt x="20" y="12"/>
                    <a:pt x="20" y="12"/>
                  </a:cubicBezTo>
                  <a:cubicBezTo>
                    <a:pt x="20" y="12"/>
                    <a:pt x="19" y="12"/>
                    <a:pt x="19" y="13"/>
                  </a:cubicBezTo>
                  <a:cubicBezTo>
                    <a:pt x="19" y="13"/>
                    <a:pt x="19" y="14"/>
                    <a:pt x="18" y="14"/>
                  </a:cubicBezTo>
                  <a:cubicBezTo>
                    <a:pt x="18" y="14"/>
                    <a:pt x="14" y="12"/>
                    <a:pt x="13" y="14"/>
                  </a:cubicBezTo>
                  <a:cubicBezTo>
                    <a:pt x="13" y="14"/>
                    <a:pt x="13" y="17"/>
                    <a:pt x="14" y="16"/>
                  </a:cubicBezTo>
                  <a:cubicBezTo>
                    <a:pt x="14" y="16"/>
                    <a:pt x="15" y="14"/>
                    <a:pt x="16" y="15"/>
                  </a:cubicBezTo>
                  <a:cubicBezTo>
                    <a:pt x="16" y="15"/>
                    <a:pt x="17" y="18"/>
                    <a:pt x="18" y="17"/>
                  </a:cubicBezTo>
                  <a:cubicBezTo>
                    <a:pt x="18" y="17"/>
                    <a:pt x="18" y="15"/>
                    <a:pt x="19" y="14"/>
                  </a:cubicBezTo>
                  <a:cubicBezTo>
                    <a:pt x="19" y="14"/>
                    <a:pt x="20" y="13"/>
                    <a:pt x="20" y="14"/>
                  </a:cubicBezTo>
                  <a:cubicBezTo>
                    <a:pt x="20" y="14"/>
                    <a:pt x="20" y="18"/>
                    <a:pt x="22" y="17"/>
                  </a:cubicBezTo>
                  <a:cubicBezTo>
                    <a:pt x="22" y="17"/>
                    <a:pt x="23" y="17"/>
                    <a:pt x="24" y="16"/>
                  </a:cubicBezTo>
                  <a:cubicBezTo>
                    <a:pt x="24" y="16"/>
                    <a:pt x="25" y="15"/>
                    <a:pt x="25" y="16"/>
                  </a:cubicBezTo>
                  <a:cubicBezTo>
                    <a:pt x="25" y="16"/>
                    <a:pt x="26" y="18"/>
                    <a:pt x="27" y="18"/>
                  </a:cubicBezTo>
                  <a:cubicBezTo>
                    <a:pt x="27" y="18"/>
                    <a:pt x="28" y="18"/>
                    <a:pt x="28" y="19"/>
                  </a:cubicBezTo>
                  <a:cubicBezTo>
                    <a:pt x="28" y="19"/>
                    <a:pt x="29" y="21"/>
                    <a:pt x="27" y="22"/>
                  </a:cubicBezTo>
                  <a:cubicBezTo>
                    <a:pt x="27" y="22"/>
                    <a:pt x="26" y="22"/>
                    <a:pt x="24" y="21"/>
                  </a:cubicBezTo>
                  <a:cubicBezTo>
                    <a:pt x="24" y="21"/>
                    <a:pt x="23" y="20"/>
                    <a:pt x="22" y="2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4" y="18"/>
                    <a:pt x="15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8" y="25"/>
                    <a:pt x="17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2" y="21"/>
                    <a:pt x="12" y="19"/>
                  </a:cubicBezTo>
                  <a:cubicBezTo>
                    <a:pt x="12" y="19"/>
                    <a:pt x="12" y="17"/>
                    <a:pt x="13" y="16"/>
                  </a:cubicBezTo>
                  <a:cubicBezTo>
                    <a:pt x="13" y="16"/>
                    <a:pt x="13" y="15"/>
                    <a:pt x="12" y="15"/>
                  </a:cubicBezTo>
                  <a:cubicBezTo>
                    <a:pt x="12" y="15"/>
                    <a:pt x="11" y="14"/>
                    <a:pt x="11" y="12"/>
                  </a:cubicBezTo>
                  <a:cubicBezTo>
                    <a:pt x="11" y="12"/>
                    <a:pt x="8" y="10"/>
                    <a:pt x="8" y="9"/>
                  </a:cubicBezTo>
                  <a:cubicBezTo>
                    <a:pt x="8" y="9"/>
                    <a:pt x="7" y="7"/>
                    <a:pt x="6" y="6"/>
                  </a:cubicBezTo>
                  <a:cubicBezTo>
                    <a:pt x="6" y="6"/>
                    <a:pt x="5" y="5"/>
                    <a:pt x="3" y="4"/>
                  </a:cubicBezTo>
                  <a:cubicBezTo>
                    <a:pt x="3" y="4"/>
                    <a:pt x="0" y="2"/>
                    <a:pt x="2" y="1"/>
                  </a:cubicBezTo>
                  <a:cubicBezTo>
                    <a:pt x="2" y="1"/>
                    <a:pt x="5" y="0"/>
                    <a:pt x="8" y="1"/>
                  </a:cubicBezTo>
                  <a:cubicBezTo>
                    <a:pt x="8" y="1"/>
                    <a:pt x="10" y="2"/>
                    <a:pt x="8" y="3"/>
                  </a:cubicBezTo>
                  <a:cubicBezTo>
                    <a:pt x="8" y="3"/>
                    <a:pt x="7" y="3"/>
                    <a:pt x="8" y="4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10" y="3"/>
                    <a:pt x="11" y="3"/>
                  </a:cubicBezTo>
                  <a:cubicBezTo>
                    <a:pt x="11" y="3"/>
                    <a:pt x="12" y="3"/>
                    <a:pt x="13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4" y="2"/>
                    <a:pt x="15" y="2"/>
                    <a:pt x="15" y="1"/>
                  </a:cubicBezTo>
                  <a:cubicBezTo>
                    <a:pt x="15" y="1"/>
                    <a:pt x="17" y="0"/>
                    <a:pt x="18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šḻîdê"/>
            <p:cNvSpPr/>
            <p:nvPr/>
          </p:nvSpPr>
          <p:spPr bwMode="auto">
            <a:xfrm>
              <a:off x="4171951" y="3254375"/>
              <a:ext cx="73025" cy="57150"/>
            </a:xfrm>
            <a:custGeom>
              <a:avLst/>
              <a:gdLst>
                <a:gd name="T0" fmla="*/ 18 w 22"/>
                <a:gd name="T1" fmla="*/ 3 h 17"/>
                <a:gd name="T2" fmla="*/ 20 w 22"/>
                <a:gd name="T3" fmla="*/ 8 h 17"/>
                <a:gd name="T4" fmla="*/ 22 w 22"/>
                <a:gd name="T5" fmla="*/ 11 h 17"/>
                <a:gd name="T6" fmla="*/ 21 w 22"/>
                <a:gd name="T7" fmla="*/ 13 h 17"/>
                <a:gd name="T8" fmla="*/ 20 w 22"/>
                <a:gd name="T9" fmla="*/ 11 h 17"/>
                <a:gd name="T10" fmla="*/ 16 w 22"/>
                <a:gd name="T11" fmla="*/ 9 h 17"/>
                <a:gd name="T12" fmla="*/ 15 w 22"/>
                <a:gd name="T13" fmla="*/ 10 h 17"/>
                <a:gd name="T14" fmla="*/ 17 w 22"/>
                <a:gd name="T15" fmla="*/ 14 h 17"/>
                <a:gd name="T16" fmla="*/ 16 w 22"/>
                <a:gd name="T17" fmla="*/ 16 h 17"/>
                <a:gd name="T18" fmla="*/ 15 w 22"/>
                <a:gd name="T19" fmla="*/ 15 h 17"/>
                <a:gd name="T20" fmla="*/ 15 w 22"/>
                <a:gd name="T21" fmla="*/ 14 h 17"/>
                <a:gd name="T22" fmla="*/ 14 w 22"/>
                <a:gd name="T23" fmla="*/ 11 h 17"/>
                <a:gd name="T24" fmla="*/ 11 w 22"/>
                <a:gd name="T25" fmla="*/ 11 h 17"/>
                <a:gd name="T26" fmla="*/ 5 w 22"/>
                <a:gd name="T27" fmla="*/ 12 h 17"/>
                <a:gd name="T28" fmla="*/ 5 w 22"/>
                <a:gd name="T29" fmla="*/ 12 h 17"/>
                <a:gd name="T30" fmla="*/ 2 w 22"/>
                <a:gd name="T31" fmla="*/ 8 h 17"/>
                <a:gd name="T32" fmla="*/ 6 w 22"/>
                <a:gd name="T33" fmla="*/ 4 h 17"/>
                <a:gd name="T34" fmla="*/ 6 w 22"/>
                <a:gd name="T35" fmla="*/ 5 h 17"/>
                <a:gd name="T36" fmla="*/ 8 w 22"/>
                <a:gd name="T37" fmla="*/ 10 h 17"/>
                <a:gd name="T38" fmla="*/ 10 w 22"/>
                <a:gd name="T39" fmla="*/ 9 h 17"/>
                <a:gd name="T40" fmla="*/ 11 w 22"/>
                <a:gd name="T41" fmla="*/ 7 h 17"/>
                <a:gd name="T42" fmla="*/ 10 w 22"/>
                <a:gd name="T43" fmla="*/ 3 h 17"/>
                <a:gd name="T44" fmla="*/ 11 w 22"/>
                <a:gd name="T45" fmla="*/ 0 h 17"/>
                <a:gd name="T46" fmla="*/ 12 w 22"/>
                <a:gd name="T47" fmla="*/ 2 h 17"/>
                <a:gd name="T48" fmla="*/ 14 w 22"/>
                <a:gd name="T49" fmla="*/ 7 h 17"/>
                <a:gd name="T50" fmla="*/ 17 w 22"/>
                <a:gd name="T51" fmla="*/ 7 h 17"/>
                <a:gd name="T52" fmla="*/ 17 w 22"/>
                <a:gd name="T53" fmla="*/ 5 h 17"/>
                <a:gd name="T54" fmla="*/ 16 w 22"/>
                <a:gd name="T55" fmla="*/ 2 h 17"/>
                <a:gd name="T56" fmla="*/ 18 w 22"/>
                <a:gd name="T5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" h="17">
                  <a:moveTo>
                    <a:pt x="18" y="3"/>
                  </a:moveTo>
                  <a:cubicBezTo>
                    <a:pt x="18" y="4"/>
                    <a:pt x="18" y="6"/>
                    <a:pt x="20" y="8"/>
                  </a:cubicBezTo>
                  <a:cubicBezTo>
                    <a:pt x="20" y="8"/>
                    <a:pt x="22" y="10"/>
                    <a:pt x="22" y="11"/>
                  </a:cubicBezTo>
                  <a:cubicBezTo>
                    <a:pt x="22" y="11"/>
                    <a:pt x="22" y="13"/>
                    <a:pt x="21" y="13"/>
                  </a:cubicBezTo>
                  <a:cubicBezTo>
                    <a:pt x="21" y="13"/>
                    <a:pt x="20" y="12"/>
                    <a:pt x="20" y="11"/>
                  </a:cubicBezTo>
                  <a:cubicBezTo>
                    <a:pt x="20" y="11"/>
                    <a:pt x="18" y="9"/>
                    <a:pt x="16" y="9"/>
                  </a:cubicBezTo>
                  <a:cubicBezTo>
                    <a:pt x="16" y="9"/>
                    <a:pt x="15" y="9"/>
                    <a:pt x="15" y="10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8" y="15"/>
                    <a:pt x="16" y="16"/>
                  </a:cubicBezTo>
                  <a:cubicBezTo>
                    <a:pt x="16" y="16"/>
                    <a:pt x="15" y="17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1" y="11"/>
                    <a:pt x="6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0"/>
                    <a:pt x="0" y="10"/>
                    <a:pt x="2" y="8"/>
                  </a:cubicBezTo>
                  <a:cubicBezTo>
                    <a:pt x="2" y="8"/>
                    <a:pt x="3" y="4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5"/>
                    <a:pt x="6" y="9"/>
                    <a:pt x="8" y="10"/>
                  </a:cubicBezTo>
                  <a:cubicBezTo>
                    <a:pt x="8" y="10"/>
                    <a:pt x="9" y="9"/>
                    <a:pt x="10" y="9"/>
                  </a:cubicBezTo>
                  <a:cubicBezTo>
                    <a:pt x="10" y="9"/>
                    <a:pt x="12" y="9"/>
                    <a:pt x="11" y="7"/>
                  </a:cubicBezTo>
                  <a:cubicBezTo>
                    <a:pt x="11" y="7"/>
                    <a:pt x="11" y="4"/>
                    <a:pt x="10" y="3"/>
                  </a:cubicBezTo>
                  <a:cubicBezTo>
                    <a:pt x="10" y="3"/>
                    <a:pt x="8" y="1"/>
                    <a:pt x="11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2"/>
                    <a:pt x="12" y="7"/>
                    <a:pt x="14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6"/>
                    <a:pt x="17" y="5"/>
                  </a:cubicBezTo>
                  <a:cubicBezTo>
                    <a:pt x="17" y="5"/>
                    <a:pt x="14" y="3"/>
                    <a:pt x="16" y="2"/>
                  </a:cubicBezTo>
                  <a:cubicBezTo>
                    <a:pt x="16" y="2"/>
                    <a:pt x="17" y="1"/>
                    <a:pt x="18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ṧľíḍè"/>
            <p:cNvSpPr/>
            <p:nvPr/>
          </p:nvSpPr>
          <p:spPr bwMode="auto">
            <a:xfrm>
              <a:off x="3538538" y="2995613"/>
              <a:ext cx="57150" cy="93663"/>
            </a:xfrm>
            <a:custGeom>
              <a:avLst/>
              <a:gdLst>
                <a:gd name="T0" fmla="*/ 3 w 17"/>
                <a:gd name="T1" fmla="*/ 2 h 28"/>
                <a:gd name="T2" fmla="*/ 2 w 17"/>
                <a:gd name="T3" fmla="*/ 5 h 28"/>
                <a:gd name="T4" fmla="*/ 2 w 17"/>
                <a:gd name="T5" fmla="*/ 8 h 28"/>
                <a:gd name="T6" fmla="*/ 1 w 17"/>
                <a:gd name="T7" fmla="*/ 11 h 28"/>
                <a:gd name="T8" fmla="*/ 4 w 17"/>
                <a:gd name="T9" fmla="*/ 15 h 28"/>
                <a:gd name="T10" fmla="*/ 5 w 17"/>
                <a:gd name="T11" fmla="*/ 19 h 28"/>
                <a:gd name="T12" fmla="*/ 3 w 17"/>
                <a:gd name="T13" fmla="*/ 21 h 28"/>
                <a:gd name="T14" fmla="*/ 1 w 17"/>
                <a:gd name="T15" fmla="*/ 25 h 28"/>
                <a:gd name="T16" fmla="*/ 3 w 17"/>
                <a:gd name="T17" fmla="*/ 26 h 28"/>
                <a:gd name="T18" fmla="*/ 4 w 17"/>
                <a:gd name="T19" fmla="*/ 24 h 28"/>
                <a:gd name="T20" fmla="*/ 6 w 17"/>
                <a:gd name="T21" fmla="*/ 24 h 28"/>
                <a:gd name="T22" fmla="*/ 9 w 17"/>
                <a:gd name="T23" fmla="*/ 28 h 28"/>
                <a:gd name="T24" fmla="*/ 9 w 17"/>
                <a:gd name="T25" fmla="*/ 27 h 28"/>
                <a:gd name="T26" fmla="*/ 9 w 17"/>
                <a:gd name="T27" fmla="*/ 22 h 28"/>
                <a:gd name="T28" fmla="*/ 10 w 17"/>
                <a:gd name="T29" fmla="*/ 19 h 28"/>
                <a:gd name="T30" fmla="*/ 11 w 17"/>
                <a:gd name="T31" fmla="*/ 18 h 28"/>
                <a:gd name="T32" fmla="*/ 13 w 17"/>
                <a:gd name="T33" fmla="*/ 22 h 28"/>
                <a:gd name="T34" fmla="*/ 12 w 17"/>
                <a:gd name="T35" fmla="*/ 23 h 28"/>
                <a:gd name="T36" fmla="*/ 11 w 17"/>
                <a:gd name="T37" fmla="*/ 21 h 28"/>
                <a:gd name="T38" fmla="*/ 11 w 17"/>
                <a:gd name="T39" fmla="*/ 23 h 28"/>
                <a:gd name="T40" fmla="*/ 12 w 17"/>
                <a:gd name="T41" fmla="*/ 24 h 28"/>
                <a:gd name="T42" fmla="*/ 13 w 17"/>
                <a:gd name="T43" fmla="*/ 26 h 28"/>
                <a:gd name="T44" fmla="*/ 16 w 17"/>
                <a:gd name="T45" fmla="*/ 27 h 28"/>
                <a:gd name="T46" fmla="*/ 16 w 17"/>
                <a:gd name="T47" fmla="*/ 24 h 28"/>
                <a:gd name="T48" fmla="*/ 14 w 17"/>
                <a:gd name="T49" fmla="*/ 20 h 28"/>
                <a:gd name="T50" fmla="*/ 13 w 17"/>
                <a:gd name="T51" fmla="*/ 17 h 28"/>
                <a:gd name="T52" fmla="*/ 12 w 17"/>
                <a:gd name="T53" fmla="*/ 14 h 28"/>
                <a:gd name="T54" fmla="*/ 12 w 17"/>
                <a:gd name="T55" fmla="*/ 11 h 28"/>
                <a:gd name="T56" fmla="*/ 7 w 17"/>
                <a:gd name="T57" fmla="*/ 7 h 28"/>
                <a:gd name="T58" fmla="*/ 5 w 17"/>
                <a:gd name="T59" fmla="*/ 11 h 28"/>
                <a:gd name="T60" fmla="*/ 3 w 17"/>
                <a:gd name="T61" fmla="*/ 10 h 28"/>
                <a:gd name="T62" fmla="*/ 3 w 17"/>
                <a:gd name="T63" fmla="*/ 8 h 28"/>
                <a:gd name="T64" fmla="*/ 8 w 17"/>
                <a:gd name="T65" fmla="*/ 1 h 28"/>
                <a:gd name="T66" fmla="*/ 6 w 17"/>
                <a:gd name="T67" fmla="*/ 1 h 28"/>
                <a:gd name="T68" fmla="*/ 3 w 17"/>
                <a:gd name="T69" fmla="*/ 2 h 28"/>
                <a:gd name="T70" fmla="*/ 10 w 17"/>
                <a:gd name="T71" fmla="*/ 13 h 28"/>
                <a:gd name="T72" fmla="*/ 9 w 17"/>
                <a:gd name="T73" fmla="*/ 13 h 28"/>
                <a:gd name="T74" fmla="*/ 7 w 17"/>
                <a:gd name="T75" fmla="*/ 15 h 28"/>
                <a:gd name="T76" fmla="*/ 7 w 17"/>
                <a:gd name="T77" fmla="*/ 16 h 28"/>
                <a:gd name="T78" fmla="*/ 7 w 17"/>
                <a:gd name="T79" fmla="*/ 10 h 28"/>
                <a:gd name="T80" fmla="*/ 10 w 17"/>
                <a:gd name="T8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" h="28">
                  <a:moveTo>
                    <a:pt x="3" y="2"/>
                  </a:moveTo>
                  <a:cubicBezTo>
                    <a:pt x="3" y="2"/>
                    <a:pt x="2" y="2"/>
                    <a:pt x="2" y="5"/>
                  </a:cubicBezTo>
                  <a:cubicBezTo>
                    <a:pt x="2" y="5"/>
                    <a:pt x="3" y="7"/>
                    <a:pt x="2" y="8"/>
                  </a:cubicBezTo>
                  <a:cubicBezTo>
                    <a:pt x="2" y="8"/>
                    <a:pt x="0" y="9"/>
                    <a:pt x="1" y="11"/>
                  </a:cubicBezTo>
                  <a:cubicBezTo>
                    <a:pt x="1" y="11"/>
                    <a:pt x="4" y="12"/>
                    <a:pt x="4" y="15"/>
                  </a:cubicBezTo>
                  <a:cubicBezTo>
                    <a:pt x="4" y="15"/>
                    <a:pt x="4" y="17"/>
                    <a:pt x="5" y="19"/>
                  </a:cubicBezTo>
                  <a:cubicBezTo>
                    <a:pt x="5" y="19"/>
                    <a:pt x="6" y="20"/>
                    <a:pt x="3" y="21"/>
                  </a:cubicBezTo>
                  <a:cubicBezTo>
                    <a:pt x="3" y="21"/>
                    <a:pt x="0" y="21"/>
                    <a:pt x="1" y="25"/>
                  </a:cubicBezTo>
                  <a:cubicBezTo>
                    <a:pt x="1" y="25"/>
                    <a:pt x="1" y="27"/>
                    <a:pt x="3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24"/>
                    <a:pt x="6" y="23"/>
                    <a:pt x="6" y="24"/>
                  </a:cubicBezTo>
                  <a:cubicBezTo>
                    <a:pt x="6" y="24"/>
                    <a:pt x="7" y="28"/>
                    <a:pt x="9" y="28"/>
                  </a:cubicBezTo>
                  <a:cubicBezTo>
                    <a:pt x="9" y="28"/>
                    <a:pt x="9" y="28"/>
                    <a:pt x="9" y="27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10" y="19"/>
                    <a:pt x="10" y="19"/>
                  </a:cubicBezTo>
                  <a:cubicBezTo>
                    <a:pt x="10" y="19"/>
                    <a:pt x="11" y="17"/>
                    <a:pt x="11" y="18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0" y="21"/>
                    <a:pt x="11" y="23"/>
                  </a:cubicBezTo>
                  <a:cubicBezTo>
                    <a:pt x="11" y="23"/>
                    <a:pt x="12" y="24"/>
                    <a:pt x="12" y="24"/>
                  </a:cubicBezTo>
                  <a:cubicBezTo>
                    <a:pt x="12" y="24"/>
                    <a:pt x="13" y="25"/>
                    <a:pt x="13" y="26"/>
                  </a:cubicBezTo>
                  <a:cubicBezTo>
                    <a:pt x="13" y="26"/>
                    <a:pt x="14" y="28"/>
                    <a:pt x="16" y="27"/>
                  </a:cubicBezTo>
                  <a:cubicBezTo>
                    <a:pt x="16" y="27"/>
                    <a:pt x="17" y="26"/>
                    <a:pt x="16" y="24"/>
                  </a:cubicBezTo>
                  <a:cubicBezTo>
                    <a:pt x="16" y="24"/>
                    <a:pt x="15" y="20"/>
                    <a:pt x="14" y="20"/>
                  </a:cubicBezTo>
                  <a:cubicBezTo>
                    <a:pt x="14" y="20"/>
                    <a:pt x="13" y="18"/>
                    <a:pt x="13" y="17"/>
                  </a:cubicBezTo>
                  <a:cubicBezTo>
                    <a:pt x="13" y="17"/>
                    <a:pt x="13" y="14"/>
                    <a:pt x="12" y="14"/>
                  </a:cubicBezTo>
                  <a:cubicBezTo>
                    <a:pt x="12" y="14"/>
                    <a:pt x="12" y="13"/>
                    <a:pt x="12" y="11"/>
                  </a:cubicBezTo>
                  <a:cubicBezTo>
                    <a:pt x="12" y="11"/>
                    <a:pt x="11" y="6"/>
                    <a:pt x="7" y="7"/>
                  </a:cubicBezTo>
                  <a:cubicBezTo>
                    <a:pt x="7" y="7"/>
                    <a:pt x="5" y="8"/>
                    <a:pt x="5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2" y="9"/>
                    <a:pt x="3" y="8"/>
                  </a:cubicBezTo>
                  <a:cubicBezTo>
                    <a:pt x="3" y="8"/>
                    <a:pt x="10" y="5"/>
                    <a:pt x="8" y="1"/>
                  </a:cubicBezTo>
                  <a:cubicBezTo>
                    <a:pt x="8" y="1"/>
                    <a:pt x="7" y="0"/>
                    <a:pt x="6" y="1"/>
                  </a:cubicBezTo>
                  <a:cubicBezTo>
                    <a:pt x="6" y="1"/>
                    <a:pt x="4" y="2"/>
                    <a:pt x="3" y="2"/>
                  </a:cubicBezTo>
                  <a:close/>
                  <a:moveTo>
                    <a:pt x="10" y="13"/>
                  </a:moveTo>
                  <a:cubicBezTo>
                    <a:pt x="10" y="14"/>
                    <a:pt x="9" y="13"/>
                    <a:pt x="9" y="13"/>
                  </a:cubicBezTo>
                  <a:cubicBezTo>
                    <a:pt x="6" y="12"/>
                    <a:pt x="7" y="15"/>
                    <a:pt x="7" y="15"/>
                  </a:cubicBezTo>
                  <a:cubicBezTo>
                    <a:pt x="8" y="16"/>
                    <a:pt x="7" y="16"/>
                    <a:pt x="7" y="16"/>
                  </a:cubicBezTo>
                  <a:cubicBezTo>
                    <a:pt x="5" y="11"/>
                    <a:pt x="7" y="10"/>
                    <a:pt x="7" y="10"/>
                  </a:cubicBezTo>
                  <a:cubicBezTo>
                    <a:pt x="8" y="10"/>
                    <a:pt x="10" y="13"/>
                    <a:pt x="10" y="1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ṥļîḍè"/>
            <p:cNvSpPr/>
            <p:nvPr/>
          </p:nvSpPr>
          <p:spPr bwMode="auto">
            <a:xfrm>
              <a:off x="3581401" y="2982913"/>
              <a:ext cx="42863" cy="42863"/>
            </a:xfrm>
            <a:custGeom>
              <a:avLst/>
              <a:gdLst>
                <a:gd name="T0" fmla="*/ 1 w 13"/>
                <a:gd name="T1" fmla="*/ 6 h 13"/>
                <a:gd name="T2" fmla="*/ 3 w 13"/>
                <a:gd name="T3" fmla="*/ 3 h 13"/>
                <a:gd name="T4" fmla="*/ 8 w 13"/>
                <a:gd name="T5" fmla="*/ 3 h 13"/>
                <a:gd name="T6" fmla="*/ 8 w 13"/>
                <a:gd name="T7" fmla="*/ 5 h 13"/>
                <a:gd name="T8" fmla="*/ 9 w 13"/>
                <a:gd name="T9" fmla="*/ 6 h 13"/>
                <a:gd name="T10" fmla="*/ 12 w 13"/>
                <a:gd name="T11" fmla="*/ 4 h 13"/>
                <a:gd name="T12" fmla="*/ 12 w 13"/>
                <a:gd name="T13" fmla="*/ 5 h 13"/>
                <a:gd name="T14" fmla="*/ 8 w 13"/>
                <a:gd name="T15" fmla="*/ 8 h 13"/>
                <a:gd name="T16" fmla="*/ 5 w 13"/>
                <a:gd name="T17" fmla="*/ 10 h 13"/>
                <a:gd name="T18" fmla="*/ 1 w 13"/>
                <a:gd name="T19" fmla="*/ 13 h 13"/>
                <a:gd name="T20" fmla="*/ 1 w 13"/>
                <a:gd name="T21" fmla="*/ 11 h 13"/>
                <a:gd name="T22" fmla="*/ 4 w 13"/>
                <a:gd name="T23" fmla="*/ 8 h 13"/>
                <a:gd name="T24" fmla="*/ 2 w 13"/>
                <a:gd name="T25" fmla="*/ 7 h 13"/>
                <a:gd name="T26" fmla="*/ 1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1" y="6"/>
                  </a:moveTo>
                  <a:cubicBezTo>
                    <a:pt x="1" y="6"/>
                    <a:pt x="1" y="4"/>
                    <a:pt x="3" y="3"/>
                  </a:cubicBezTo>
                  <a:cubicBezTo>
                    <a:pt x="3" y="3"/>
                    <a:pt x="6" y="0"/>
                    <a:pt x="8" y="3"/>
                  </a:cubicBezTo>
                  <a:cubicBezTo>
                    <a:pt x="8" y="3"/>
                    <a:pt x="9" y="4"/>
                    <a:pt x="8" y="5"/>
                  </a:cubicBezTo>
                  <a:cubicBezTo>
                    <a:pt x="8" y="5"/>
                    <a:pt x="7" y="6"/>
                    <a:pt x="9" y="6"/>
                  </a:cubicBezTo>
                  <a:cubicBezTo>
                    <a:pt x="9" y="6"/>
                    <a:pt x="11" y="5"/>
                    <a:pt x="12" y="4"/>
                  </a:cubicBezTo>
                  <a:cubicBezTo>
                    <a:pt x="12" y="4"/>
                    <a:pt x="13" y="3"/>
                    <a:pt x="12" y="5"/>
                  </a:cubicBezTo>
                  <a:cubicBezTo>
                    <a:pt x="12" y="5"/>
                    <a:pt x="11" y="7"/>
                    <a:pt x="8" y="8"/>
                  </a:cubicBezTo>
                  <a:cubicBezTo>
                    <a:pt x="8" y="8"/>
                    <a:pt x="6" y="7"/>
                    <a:pt x="5" y="10"/>
                  </a:cubicBezTo>
                  <a:cubicBezTo>
                    <a:pt x="5" y="10"/>
                    <a:pt x="3" y="13"/>
                    <a:pt x="1" y="13"/>
                  </a:cubicBezTo>
                  <a:cubicBezTo>
                    <a:pt x="1" y="13"/>
                    <a:pt x="0" y="12"/>
                    <a:pt x="1" y="11"/>
                  </a:cubicBezTo>
                  <a:cubicBezTo>
                    <a:pt x="1" y="11"/>
                    <a:pt x="4" y="10"/>
                    <a:pt x="4" y="8"/>
                  </a:cubicBezTo>
                  <a:cubicBezTo>
                    <a:pt x="4" y="8"/>
                    <a:pt x="3" y="7"/>
                    <a:pt x="2" y="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ŝḷîde"/>
            <p:cNvSpPr/>
            <p:nvPr/>
          </p:nvSpPr>
          <p:spPr bwMode="auto">
            <a:xfrm>
              <a:off x="3595688" y="3008313"/>
              <a:ext cx="65088" cy="63500"/>
            </a:xfrm>
            <a:custGeom>
              <a:avLst/>
              <a:gdLst>
                <a:gd name="T0" fmla="*/ 0 w 20"/>
                <a:gd name="T1" fmla="*/ 7 h 19"/>
                <a:gd name="T2" fmla="*/ 4 w 20"/>
                <a:gd name="T3" fmla="*/ 3 h 19"/>
                <a:gd name="T4" fmla="*/ 7 w 20"/>
                <a:gd name="T5" fmla="*/ 2 h 19"/>
                <a:gd name="T6" fmla="*/ 7 w 20"/>
                <a:gd name="T7" fmla="*/ 4 h 19"/>
                <a:gd name="T8" fmla="*/ 9 w 20"/>
                <a:gd name="T9" fmla="*/ 11 h 19"/>
                <a:gd name="T10" fmla="*/ 15 w 20"/>
                <a:gd name="T11" fmla="*/ 10 h 19"/>
                <a:gd name="T12" fmla="*/ 14 w 20"/>
                <a:gd name="T13" fmla="*/ 7 h 19"/>
                <a:gd name="T14" fmla="*/ 17 w 20"/>
                <a:gd name="T15" fmla="*/ 10 h 19"/>
                <a:gd name="T16" fmla="*/ 17 w 20"/>
                <a:gd name="T17" fmla="*/ 15 h 19"/>
                <a:gd name="T18" fmla="*/ 15 w 20"/>
                <a:gd name="T19" fmla="*/ 16 h 19"/>
                <a:gd name="T20" fmla="*/ 7 w 20"/>
                <a:gd name="T21" fmla="*/ 12 h 19"/>
                <a:gd name="T22" fmla="*/ 5 w 20"/>
                <a:gd name="T23" fmla="*/ 9 h 19"/>
                <a:gd name="T24" fmla="*/ 3 w 20"/>
                <a:gd name="T25" fmla="*/ 8 h 19"/>
                <a:gd name="T26" fmla="*/ 2 w 20"/>
                <a:gd name="T27" fmla="*/ 10 h 19"/>
                <a:gd name="T28" fmla="*/ 1 w 20"/>
                <a:gd name="T29" fmla="*/ 19 h 19"/>
                <a:gd name="T30" fmla="*/ 0 w 20"/>
                <a:gd name="T31" fmla="*/ 18 h 19"/>
                <a:gd name="T32" fmla="*/ 0 w 20"/>
                <a:gd name="T33" fmla="*/ 15 h 19"/>
                <a:gd name="T34" fmla="*/ 0 w 20"/>
                <a:gd name="T35" fmla="*/ 13 h 19"/>
                <a:gd name="T36" fmla="*/ 0 w 20"/>
                <a:gd name="T3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9">
                  <a:moveTo>
                    <a:pt x="0" y="7"/>
                  </a:moveTo>
                  <a:cubicBezTo>
                    <a:pt x="0" y="7"/>
                    <a:pt x="4" y="5"/>
                    <a:pt x="4" y="3"/>
                  </a:cubicBezTo>
                  <a:cubicBezTo>
                    <a:pt x="4" y="3"/>
                    <a:pt x="5" y="0"/>
                    <a:pt x="7" y="2"/>
                  </a:cubicBezTo>
                  <a:cubicBezTo>
                    <a:pt x="7" y="2"/>
                    <a:pt x="8" y="2"/>
                    <a:pt x="7" y="4"/>
                  </a:cubicBezTo>
                  <a:cubicBezTo>
                    <a:pt x="7" y="4"/>
                    <a:pt x="6" y="9"/>
                    <a:pt x="9" y="11"/>
                  </a:cubicBezTo>
                  <a:cubicBezTo>
                    <a:pt x="9" y="11"/>
                    <a:pt x="15" y="14"/>
                    <a:pt x="15" y="1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7" y="10"/>
                  </a:cubicBezTo>
                  <a:cubicBezTo>
                    <a:pt x="17" y="10"/>
                    <a:pt x="20" y="13"/>
                    <a:pt x="17" y="15"/>
                  </a:cubicBezTo>
                  <a:cubicBezTo>
                    <a:pt x="17" y="15"/>
                    <a:pt x="16" y="15"/>
                    <a:pt x="15" y="16"/>
                  </a:cubicBezTo>
                  <a:cubicBezTo>
                    <a:pt x="15" y="16"/>
                    <a:pt x="9" y="17"/>
                    <a:pt x="7" y="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7"/>
                    <a:pt x="3" y="8"/>
                  </a:cubicBezTo>
                  <a:cubicBezTo>
                    <a:pt x="3" y="8"/>
                    <a:pt x="2" y="8"/>
                    <a:pt x="2" y="10"/>
                  </a:cubicBezTo>
                  <a:cubicBezTo>
                    <a:pt x="2" y="10"/>
                    <a:pt x="4" y="17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18"/>
                    <a:pt x="0" y="17"/>
                    <a:pt x="0" y="15"/>
                  </a:cubicBezTo>
                  <a:cubicBezTo>
                    <a:pt x="0" y="15"/>
                    <a:pt x="0" y="15"/>
                    <a:pt x="0" y="13"/>
                  </a:cubicBezTo>
                  <a:cubicBezTo>
                    <a:pt x="0" y="13"/>
                    <a:pt x="1" y="8"/>
                    <a:pt x="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$ľíḍê"/>
            <p:cNvSpPr/>
            <p:nvPr/>
          </p:nvSpPr>
          <p:spPr bwMode="auto">
            <a:xfrm>
              <a:off x="3690938" y="3187700"/>
              <a:ext cx="315913" cy="468313"/>
            </a:xfrm>
            <a:custGeom>
              <a:avLst/>
              <a:gdLst>
                <a:gd name="T0" fmla="*/ 96 w 96"/>
                <a:gd name="T1" fmla="*/ 0 h 141"/>
                <a:gd name="T2" fmla="*/ 0 w 96"/>
                <a:gd name="T3" fmla="*/ 45 h 141"/>
                <a:gd name="T4" fmla="*/ 26 w 96"/>
                <a:gd name="T5" fmla="*/ 74 h 141"/>
                <a:gd name="T6" fmla="*/ 5 w 96"/>
                <a:gd name="T7" fmla="*/ 141 h 141"/>
                <a:gd name="T8" fmla="*/ 96 w 96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41">
                  <a:moveTo>
                    <a:pt x="96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33" y="47"/>
                    <a:pt x="26" y="74"/>
                  </a:cubicBezTo>
                  <a:cubicBezTo>
                    <a:pt x="5" y="141"/>
                    <a:pt x="5" y="141"/>
                    <a:pt x="5" y="141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0" name="内容占位符 88"/>
          <p:cNvSpPr>
            <a:spLocks noGrp="1"/>
          </p:cNvSpPr>
          <p:nvPr>
            <p:ph sz="quarter" idx="11" hasCustomPrompt="1"/>
          </p:nvPr>
        </p:nvSpPr>
        <p:spPr>
          <a:xfrm>
            <a:off x="3926584" y="3019540"/>
            <a:ext cx="4373354" cy="360943"/>
          </a:xfrm>
        </p:spPr>
        <p:txBody>
          <a:bodyPr lIns="0" rIns="0">
            <a:normAutofit/>
          </a:bodyPr>
          <a:lstStyle>
            <a:lvl1pPr marL="0" indent="0" algn="dist" defTabSz="914400" rtl="0" eaLnBrk="1" latinLnBrk="0" hangingPunct="1">
              <a:buFontTx/>
              <a:buNone/>
              <a:defRPr lang="zh-CN" altLang="en-US" sz="1800" kern="1200" spc="3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dist"/>
            <a:r>
              <a:rPr lang="en-US" altLang="zh-CN" spc="300" dirty="0">
                <a:solidFill>
                  <a:schemeClr val="bg1"/>
                </a:solidFill>
              </a:rPr>
              <a:t>PART  ONE</a:t>
            </a:r>
            <a:endParaRPr lang="zh-CN" altLang="en-US" spc="300" dirty="0">
              <a:solidFill>
                <a:schemeClr val="bg1"/>
              </a:solidFill>
            </a:endParaRPr>
          </a:p>
        </p:txBody>
      </p:sp>
      <p:sp>
        <p:nvSpPr>
          <p:cNvPr id="91" name="内容占位符 88"/>
          <p:cNvSpPr>
            <a:spLocks noGrp="1"/>
          </p:cNvSpPr>
          <p:nvPr>
            <p:ph sz="quarter" idx="12" hasCustomPrompt="1"/>
          </p:nvPr>
        </p:nvSpPr>
        <p:spPr>
          <a:xfrm>
            <a:off x="3913974" y="4236120"/>
            <a:ext cx="4373354" cy="234914"/>
          </a:xfrm>
        </p:spPr>
        <p:txBody>
          <a:bodyPr lIns="0" rIns="0">
            <a:normAutofit/>
          </a:bodyPr>
          <a:lstStyle>
            <a:lvl1pPr marL="0" indent="0" algn="ctr" defTabSz="914400" rtl="0" eaLnBrk="1" latinLnBrk="0" hangingPunct="1">
              <a:buFontTx/>
              <a:buNone/>
              <a:defRPr lang="zh-CN" altLang="en-US" sz="1200" kern="1200" spc="3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请输入小标题的英文翻译</a:t>
            </a: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3" hasCustomPrompt="1"/>
          </p:nvPr>
        </p:nvSpPr>
        <p:spPr>
          <a:xfrm>
            <a:off x="3913974" y="3721920"/>
            <a:ext cx="4373354" cy="427786"/>
          </a:xfrm>
        </p:spPr>
        <p:txBody>
          <a:bodyPr lIns="0" rIns="0">
            <a:normAutofit/>
          </a:bodyPr>
          <a:lstStyle>
            <a:lvl1pPr marL="0" indent="0" algn="ctr">
              <a:buFontTx/>
              <a:buNone/>
              <a:defRPr lang="zh-CN" altLang="en-US" sz="3600" kern="1200" spc="600" dirty="0" smtClean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请输入小标题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直接连接符 120"/>
          <p:cNvCxnSpPr/>
          <p:nvPr userDrawn="1"/>
        </p:nvCxnSpPr>
        <p:spPr>
          <a:xfrm>
            <a:off x="100205" y="609600"/>
            <a:ext cx="119417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占位符 122"/>
          <p:cNvSpPr>
            <a:spLocks noGrp="1"/>
          </p:cNvSpPr>
          <p:nvPr>
            <p:ph type="body" sz="quarter" idx="10" hasCustomPrompt="1"/>
          </p:nvPr>
        </p:nvSpPr>
        <p:spPr>
          <a:xfrm>
            <a:off x="687032" y="153446"/>
            <a:ext cx="6485304" cy="432823"/>
          </a:xfrm>
        </p:spPr>
        <p:txBody>
          <a:bodyPr lIns="0" rIns="0"/>
          <a:lstStyle>
            <a:lvl1pPr marL="0" indent="0">
              <a:buFontTx/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请输入本页的小标题</a:t>
            </a:r>
          </a:p>
        </p:txBody>
      </p:sp>
      <p:grpSp>
        <p:nvGrpSpPr>
          <p:cNvPr id="124" name="ïsḻiḓê"/>
          <p:cNvGrpSpPr/>
          <p:nvPr userDrawn="1"/>
        </p:nvGrpSpPr>
        <p:grpSpPr>
          <a:xfrm>
            <a:off x="148559" y="109179"/>
            <a:ext cx="464185" cy="466907"/>
            <a:chOff x="3275013" y="2886075"/>
            <a:chExt cx="1082675" cy="1089025"/>
          </a:xfrm>
        </p:grpSpPr>
        <p:sp>
          <p:nvSpPr>
            <p:cNvPr id="125" name="ïSḷíḑe"/>
            <p:cNvSpPr/>
            <p:nvPr/>
          </p:nvSpPr>
          <p:spPr bwMode="auto">
            <a:xfrm>
              <a:off x="3275013" y="2886075"/>
              <a:ext cx="1082675" cy="1089025"/>
            </a:xfrm>
            <a:prstGeom prst="ellipse">
              <a:avLst/>
            </a:pr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ṧḷîḓe"/>
            <p:cNvSpPr/>
            <p:nvPr/>
          </p:nvSpPr>
          <p:spPr bwMode="auto">
            <a:xfrm>
              <a:off x="3290888" y="2903538"/>
              <a:ext cx="1052513" cy="1058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ṧļîḓè"/>
            <p:cNvSpPr/>
            <p:nvPr/>
          </p:nvSpPr>
          <p:spPr bwMode="auto">
            <a:xfrm>
              <a:off x="3452813" y="3065463"/>
              <a:ext cx="730250" cy="733425"/>
            </a:xfrm>
            <a:prstGeom prst="ellipse">
              <a:avLst/>
            </a:pr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í$ḻiḓê"/>
            <p:cNvSpPr/>
            <p:nvPr/>
          </p:nvSpPr>
          <p:spPr bwMode="auto">
            <a:xfrm>
              <a:off x="3467101" y="3078163"/>
              <a:ext cx="701675" cy="708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íŝḻîďê"/>
            <p:cNvSpPr/>
            <p:nvPr/>
          </p:nvSpPr>
          <p:spPr bwMode="auto">
            <a:xfrm>
              <a:off x="3703638" y="3214688"/>
              <a:ext cx="354013" cy="465138"/>
            </a:xfrm>
            <a:custGeom>
              <a:avLst/>
              <a:gdLst>
                <a:gd name="T0" fmla="*/ 223 w 223"/>
                <a:gd name="T1" fmla="*/ 0 h 293"/>
                <a:gd name="T2" fmla="*/ 220 w 223"/>
                <a:gd name="T3" fmla="*/ 0 h 293"/>
                <a:gd name="T4" fmla="*/ 0 w 223"/>
                <a:gd name="T5" fmla="*/ 103 h 293"/>
                <a:gd name="T6" fmla="*/ 83 w 223"/>
                <a:gd name="T7" fmla="*/ 115 h 293"/>
                <a:gd name="T8" fmla="*/ 29 w 223"/>
                <a:gd name="T9" fmla="*/ 293 h 293"/>
                <a:gd name="T10" fmla="*/ 223 w 223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293">
                  <a:moveTo>
                    <a:pt x="223" y="0"/>
                  </a:moveTo>
                  <a:lnTo>
                    <a:pt x="220" y="0"/>
                  </a:lnTo>
                  <a:lnTo>
                    <a:pt x="0" y="103"/>
                  </a:lnTo>
                  <a:lnTo>
                    <a:pt x="83" y="115"/>
                  </a:lnTo>
                  <a:lnTo>
                    <a:pt x="29" y="29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$ḻíďê"/>
            <p:cNvSpPr/>
            <p:nvPr/>
          </p:nvSpPr>
          <p:spPr bwMode="auto">
            <a:xfrm>
              <a:off x="3681413" y="3171825"/>
              <a:ext cx="153988" cy="142875"/>
            </a:xfrm>
            <a:custGeom>
              <a:avLst/>
              <a:gdLst>
                <a:gd name="T0" fmla="*/ 25 w 47"/>
                <a:gd name="T1" fmla="*/ 0 h 43"/>
                <a:gd name="T2" fmla="*/ 22 w 47"/>
                <a:gd name="T3" fmla="*/ 20 h 43"/>
                <a:gd name="T4" fmla="*/ 0 w 47"/>
                <a:gd name="T5" fmla="*/ 23 h 43"/>
                <a:gd name="T6" fmla="*/ 22 w 47"/>
                <a:gd name="T7" fmla="*/ 27 h 43"/>
                <a:gd name="T8" fmla="*/ 24 w 47"/>
                <a:gd name="T9" fmla="*/ 43 h 43"/>
                <a:gd name="T10" fmla="*/ 28 w 47"/>
                <a:gd name="T11" fmla="*/ 27 h 43"/>
                <a:gd name="T12" fmla="*/ 47 w 47"/>
                <a:gd name="T13" fmla="*/ 24 h 43"/>
                <a:gd name="T14" fmla="*/ 29 w 47"/>
                <a:gd name="T15" fmla="*/ 20 h 43"/>
                <a:gd name="T16" fmla="*/ 25 w 47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3">
                  <a:moveTo>
                    <a:pt x="25" y="0"/>
                  </a:moveTo>
                  <a:cubicBezTo>
                    <a:pt x="25" y="0"/>
                    <a:pt x="21" y="18"/>
                    <a:pt x="22" y="20"/>
                  </a:cubicBezTo>
                  <a:cubicBezTo>
                    <a:pt x="22" y="20"/>
                    <a:pt x="5" y="21"/>
                    <a:pt x="0" y="23"/>
                  </a:cubicBezTo>
                  <a:cubicBezTo>
                    <a:pt x="0" y="23"/>
                    <a:pt x="5" y="26"/>
                    <a:pt x="22" y="27"/>
                  </a:cubicBezTo>
                  <a:cubicBezTo>
                    <a:pt x="22" y="27"/>
                    <a:pt x="22" y="38"/>
                    <a:pt x="24" y="43"/>
                  </a:cubicBezTo>
                  <a:cubicBezTo>
                    <a:pt x="24" y="43"/>
                    <a:pt x="26" y="43"/>
                    <a:pt x="28" y="27"/>
                  </a:cubicBezTo>
                  <a:cubicBezTo>
                    <a:pt x="28" y="27"/>
                    <a:pt x="41" y="27"/>
                    <a:pt x="47" y="24"/>
                  </a:cubicBezTo>
                  <a:cubicBezTo>
                    <a:pt x="47" y="24"/>
                    <a:pt x="36" y="20"/>
                    <a:pt x="29" y="20"/>
                  </a:cubicBezTo>
                  <a:cubicBezTo>
                    <a:pt x="29" y="20"/>
                    <a:pt x="27" y="4"/>
                    <a:pt x="25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ïśḻîdé"/>
            <p:cNvSpPr/>
            <p:nvPr/>
          </p:nvSpPr>
          <p:spPr bwMode="auto">
            <a:xfrm>
              <a:off x="3532188" y="3271838"/>
              <a:ext cx="198438" cy="298450"/>
            </a:xfrm>
            <a:custGeom>
              <a:avLst/>
              <a:gdLst>
                <a:gd name="T0" fmla="*/ 60 w 60"/>
                <a:gd name="T1" fmla="*/ 0 h 90"/>
                <a:gd name="T2" fmla="*/ 0 w 60"/>
                <a:gd name="T3" fmla="*/ 46 h 90"/>
                <a:gd name="T4" fmla="*/ 19 w 60"/>
                <a:gd name="T5" fmla="*/ 77 h 90"/>
                <a:gd name="T6" fmla="*/ 59 w 60"/>
                <a:gd name="T7" fmla="*/ 90 h 90"/>
                <a:gd name="T8" fmla="*/ 33 w 60"/>
                <a:gd name="T9" fmla="*/ 50 h 90"/>
                <a:gd name="T10" fmla="*/ 60 w 60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90">
                  <a:moveTo>
                    <a:pt x="60" y="0"/>
                  </a:moveTo>
                  <a:cubicBezTo>
                    <a:pt x="60" y="0"/>
                    <a:pt x="2" y="6"/>
                    <a:pt x="0" y="46"/>
                  </a:cubicBezTo>
                  <a:cubicBezTo>
                    <a:pt x="0" y="46"/>
                    <a:pt x="0" y="63"/>
                    <a:pt x="19" y="77"/>
                  </a:cubicBezTo>
                  <a:cubicBezTo>
                    <a:pt x="19" y="77"/>
                    <a:pt x="41" y="90"/>
                    <a:pt x="59" y="90"/>
                  </a:cubicBezTo>
                  <a:cubicBezTo>
                    <a:pt x="59" y="90"/>
                    <a:pt x="36" y="75"/>
                    <a:pt x="33" y="50"/>
                  </a:cubicBezTo>
                  <a:cubicBezTo>
                    <a:pt x="33" y="50"/>
                    <a:pt x="28" y="16"/>
                    <a:pt x="60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ïṩ1îḍè"/>
            <p:cNvSpPr/>
            <p:nvPr/>
          </p:nvSpPr>
          <p:spPr bwMode="auto">
            <a:xfrm>
              <a:off x="3852863" y="3324225"/>
              <a:ext cx="214313" cy="249238"/>
            </a:xfrm>
            <a:custGeom>
              <a:avLst/>
              <a:gdLst>
                <a:gd name="T0" fmla="*/ 33 w 65"/>
                <a:gd name="T1" fmla="*/ 19 h 75"/>
                <a:gd name="T2" fmla="*/ 0 w 65"/>
                <a:gd name="T3" fmla="*/ 75 h 75"/>
                <a:gd name="T4" fmla="*/ 64 w 65"/>
                <a:gd name="T5" fmla="*/ 30 h 75"/>
                <a:gd name="T6" fmla="*/ 46 w 65"/>
                <a:gd name="T7" fmla="*/ 0 h 75"/>
                <a:gd name="T8" fmla="*/ 33 w 65"/>
                <a:gd name="T9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75">
                  <a:moveTo>
                    <a:pt x="33" y="19"/>
                  </a:moveTo>
                  <a:cubicBezTo>
                    <a:pt x="33" y="19"/>
                    <a:pt x="42" y="58"/>
                    <a:pt x="0" y="75"/>
                  </a:cubicBezTo>
                  <a:cubicBezTo>
                    <a:pt x="0" y="75"/>
                    <a:pt x="54" y="74"/>
                    <a:pt x="64" y="30"/>
                  </a:cubicBezTo>
                  <a:cubicBezTo>
                    <a:pt x="64" y="30"/>
                    <a:pt x="65" y="11"/>
                    <a:pt x="46" y="0"/>
                  </a:cubicBezTo>
                  <a:lnTo>
                    <a:pt x="33" y="19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ïṡḷiḓè"/>
            <p:cNvSpPr/>
            <p:nvPr/>
          </p:nvSpPr>
          <p:spPr bwMode="auto">
            <a:xfrm>
              <a:off x="3535363" y="3467100"/>
              <a:ext cx="217488" cy="26988"/>
            </a:xfrm>
            <a:custGeom>
              <a:avLst/>
              <a:gdLst>
                <a:gd name="T0" fmla="*/ 2 w 137"/>
                <a:gd name="T1" fmla="*/ 0 h 17"/>
                <a:gd name="T2" fmla="*/ 137 w 137"/>
                <a:gd name="T3" fmla="*/ 0 h 17"/>
                <a:gd name="T4" fmla="*/ 133 w 137"/>
                <a:gd name="T5" fmla="*/ 15 h 17"/>
                <a:gd name="T6" fmla="*/ 0 w 137"/>
                <a:gd name="T7" fmla="*/ 17 h 17"/>
                <a:gd name="T8" fmla="*/ 2 w 13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7">
                  <a:moveTo>
                    <a:pt x="2" y="0"/>
                  </a:moveTo>
                  <a:lnTo>
                    <a:pt x="137" y="0"/>
                  </a:lnTo>
                  <a:lnTo>
                    <a:pt x="133" y="15"/>
                  </a:lnTo>
                  <a:lnTo>
                    <a:pt x="0" y="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ŝlïďê"/>
            <p:cNvSpPr/>
            <p:nvPr/>
          </p:nvSpPr>
          <p:spPr bwMode="auto">
            <a:xfrm>
              <a:off x="3525838" y="3517900"/>
              <a:ext cx="217488" cy="25400"/>
            </a:xfrm>
            <a:custGeom>
              <a:avLst/>
              <a:gdLst>
                <a:gd name="T0" fmla="*/ 4 w 137"/>
                <a:gd name="T1" fmla="*/ 2 h 16"/>
                <a:gd name="T2" fmla="*/ 137 w 137"/>
                <a:gd name="T3" fmla="*/ 0 h 16"/>
                <a:gd name="T4" fmla="*/ 133 w 137"/>
                <a:gd name="T5" fmla="*/ 16 h 16"/>
                <a:gd name="T6" fmla="*/ 0 w 137"/>
                <a:gd name="T7" fmla="*/ 16 h 16"/>
                <a:gd name="T8" fmla="*/ 4 w 137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">
                  <a:moveTo>
                    <a:pt x="4" y="2"/>
                  </a:moveTo>
                  <a:lnTo>
                    <a:pt x="137" y="0"/>
                  </a:lnTo>
                  <a:lnTo>
                    <a:pt x="133" y="16"/>
                  </a:lnTo>
                  <a:lnTo>
                    <a:pt x="0" y="16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işḻïḋé"/>
            <p:cNvSpPr/>
            <p:nvPr/>
          </p:nvSpPr>
          <p:spPr bwMode="auto">
            <a:xfrm>
              <a:off x="3884613" y="3463925"/>
              <a:ext cx="176213" cy="30163"/>
            </a:xfrm>
            <a:custGeom>
              <a:avLst/>
              <a:gdLst>
                <a:gd name="T0" fmla="*/ 11 w 111"/>
                <a:gd name="T1" fmla="*/ 0 h 19"/>
                <a:gd name="T2" fmla="*/ 104 w 111"/>
                <a:gd name="T3" fmla="*/ 4 h 19"/>
                <a:gd name="T4" fmla="*/ 111 w 111"/>
                <a:gd name="T5" fmla="*/ 19 h 19"/>
                <a:gd name="T6" fmla="*/ 0 w 111"/>
                <a:gd name="T7" fmla="*/ 19 h 19"/>
                <a:gd name="T8" fmla="*/ 11 w 11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9">
                  <a:moveTo>
                    <a:pt x="11" y="0"/>
                  </a:moveTo>
                  <a:lnTo>
                    <a:pt x="104" y="4"/>
                  </a:lnTo>
                  <a:lnTo>
                    <a:pt x="111" y="19"/>
                  </a:lnTo>
                  <a:lnTo>
                    <a:pt x="0" y="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işḻïḓè"/>
            <p:cNvSpPr/>
            <p:nvPr/>
          </p:nvSpPr>
          <p:spPr bwMode="auto">
            <a:xfrm>
              <a:off x="3849688" y="3517900"/>
              <a:ext cx="223838" cy="28575"/>
            </a:xfrm>
            <a:custGeom>
              <a:avLst/>
              <a:gdLst>
                <a:gd name="T0" fmla="*/ 10 w 141"/>
                <a:gd name="T1" fmla="*/ 0 h 18"/>
                <a:gd name="T2" fmla="*/ 133 w 141"/>
                <a:gd name="T3" fmla="*/ 0 h 18"/>
                <a:gd name="T4" fmla="*/ 141 w 141"/>
                <a:gd name="T5" fmla="*/ 18 h 18"/>
                <a:gd name="T6" fmla="*/ 0 w 141"/>
                <a:gd name="T7" fmla="*/ 18 h 18"/>
                <a:gd name="T8" fmla="*/ 10 w 14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8">
                  <a:moveTo>
                    <a:pt x="10" y="0"/>
                  </a:moveTo>
                  <a:lnTo>
                    <a:pt x="133" y="0"/>
                  </a:lnTo>
                  <a:lnTo>
                    <a:pt x="141" y="18"/>
                  </a:lnTo>
                  <a:lnTo>
                    <a:pt x="0" y="1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solidFill>
                <a:srgbClr val="FFFFFF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ṧ1íḍè"/>
            <p:cNvSpPr/>
            <p:nvPr/>
          </p:nvSpPr>
          <p:spPr bwMode="auto">
            <a:xfrm>
              <a:off x="3743326" y="3709988"/>
              <a:ext cx="17463" cy="52388"/>
            </a:xfrm>
            <a:custGeom>
              <a:avLst/>
              <a:gdLst>
                <a:gd name="T0" fmla="*/ 0 w 5"/>
                <a:gd name="T1" fmla="*/ 2 h 16"/>
                <a:gd name="T2" fmla="*/ 4 w 5"/>
                <a:gd name="T3" fmla="*/ 0 h 16"/>
                <a:gd name="T4" fmla="*/ 4 w 5"/>
                <a:gd name="T5" fmla="*/ 14 h 16"/>
                <a:gd name="T6" fmla="*/ 4 w 5"/>
                <a:gd name="T7" fmla="*/ 15 h 16"/>
                <a:gd name="T8" fmla="*/ 4 w 5"/>
                <a:gd name="T9" fmla="*/ 15 h 16"/>
                <a:gd name="T10" fmla="*/ 5 w 5"/>
                <a:gd name="T11" fmla="*/ 16 h 16"/>
                <a:gd name="T12" fmla="*/ 5 w 5"/>
                <a:gd name="T13" fmla="*/ 16 h 16"/>
                <a:gd name="T14" fmla="*/ 5 w 5"/>
                <a:gd name="T15" fmla="*/ 16 h 16"/>
                <a:gd name="T16" fmla="*/ 0 w 5"/>
                <a:gd name="T17" fmla="*/ 16 h 16"/>
                <a:gd name="T18" fmla="*/ 0 w 5"/>
                <a:gd name="T19" fmla="*/ 16 h 16"/>
                <a:gd name="T20" fmla="*/ 0 w 5"/>
                <a:gd name="T21" fmla="*/ 16 h 16"/>
                <a:gd name="T22" fmla="*/ 1 w 5"/>
                <a:gd name="T23" fmla="*/ 15 h 16"/>
                <a:gd name="T24" fmla="*/ 1 w 5"/>
                <a:gd name="T25" fmla="*/ 15 h 16"/>
                <a:gd name="T26" fmla="*/ 2 w 5"/>
                <a:gd name="T27" fmla="*/ 15 h 16"/>
                <a:gd name="T28" fmla="*/ 2 w 5"/>
                <a:gd name="T29" fmla="*/ 14 h 16"/>
                <a:gd name="T30" fmla="*/ 2 w 5"/>
                <a:gd name="T31" fmla="*/ 4 h 16"/>
                <a:gd name="T32" fmla="*/ 2 w 5"/>
                <a:gd name="T33" fmla="*/ 3 h 16"/>
                <a:gd name="T34" fmla="*/ 1 w 5"/>
                <a:gd name="T35" fmla="*/ 2 h 16"/>
                <a:gd name="T36" fmla="*/ 1 w 5"/>
                <a:gd name="T37" fmla="*/ 2 h 16"/>
                <a:gd name="T38" fmla="*/ 0 w 5"/>
                <a:gd name="T39" fmla="*/ 2 h 16"/>
                <a:gd name="T40" fmla="*/ 0 w 5"/>
                <a:gd name="T41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" h="16">
                  <a:moveTo>
                    <a:pt x="0" y="2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6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5"/>
                  </a:cubicBezTo>
                  <a:cubicBezTo>
                    <a:pt x="2" y="15"/>
                    <a:pt x="2" y="14"/>
                    <a:pt x="2" y="1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ŝlíḓé"/>
            <p:cNvSpPr/>
            <p:nvPr/>
          </p:nvSpPr>
          <p:spPr bwMode="auto">
            <a:xfrm>
              <a:off x="3776663" y="3709988"/>
              <a:ext cx="30163" cy="52388"/>
            </a:xfrm>
            <a:custGeom>
              <a:avLst/>
              <a:gdLst>
                <a:gd name="T0" fmla="*/ 6 w 9"/>
                <a:gd name="T1" fmla="*/ 10 h 16"/>
                <a:gd name="T2" fmla="*/ 5 w 9"/>
                <a:gd name="T3" fmla="*/ 10 h 16"/>
                <a:gd name="T4" fmla="*/ 4 w 9"/>
                <a:gd name="T5" fmla="*/ 10 h 16"/>
                <a:gd name="T6" fmla="*/ 2 w 9"/>
                <a:gd name="T7" fmla="*/ 10 h 16"/>
                <a:gd name="T8" fmla="*/ 1 w 9"/>
                <a:gd name="T9" fmla="*/ 9 h 16"/>
                <a:gd name="T10" fmla="*/ 1 w 9"/>
                <a:gd name="T11" fmla="*/ 9 h 16"/>
                <a:gd name="T12" fmla="*/ 0 w 9"/>
                <a:gd name="T13" fmla="*/ 7 h 16"/>
                <a:gd name="T14" fmla="*/ 0 w 9"/>
                <a:gd name="T15" fmla="*/ 5 h 16"/>
                <a:gd name="T16" fmla="*/ 0 w 9"/>
                <a:gd name="T17" fmla="*/ 3 h 16"/>
                <a:gd name="T18" fmla="*/ 1 w 9"/>
                <a:gd name="T19" fmla="*/ 2 h 16"/>
                <a:gd name="T20" fmla="*/ 2 w 9"/>
                <a:gd name="T21" fmla="*/ 1 h 16"/>
                <a:gd name="T22" fmla="*/ 3 w 9"/>
                <a:gd name="T23" fmla="*/ 1 h 16"/>
                <a:gd name="T24" fmla="*/ 4 w 9"/>
                <a:gd name="T25" fmla="*/ 0 h 16"/>
                <a:gd name="T26" fmla="*/ 6 w 9"/>
                <a:gd name="T27" fmla="*/ 1 h 16"/>
                <a:gd name="T28" fmla="*/ 7 w 9"/>
                <a:gd name="T29" fmla="*/ 1 h 16"/>
                <a:gd name="T30" fmla="*/ 8 w 9"/>
                <a:gd name="T31" fmla="*/ 2 h 16"/>
                <a:gd name="T32" fmla="*/ 9 w 9"/>
                <a:gd name="T33" fmla="*/ 4 h 16"/>
                <a:gd name="T34" fmla="*/ 9 w 9"/>
                <a:gd name="T35" fmla="*/ 5 h 16"/>
                <a:gd name="T36" fmla="*/ 9 w 9"/>
                <a:gd name="T37" fmla="*/ 7 h 16"/>
                <a:gd name="T38" fmla="*/ 9 w 9"/>
                <a:gd name="T39" fmla="*/ 8 h 16"/>
                <a:gd name="T40" fmla="*/ 9 w 9"/>
                <a:gd name="T41" fmla="*/ 10 h 16"/>
                <a:gd name="T42" fmla="*/ 8 w 9"/>
                <a:gd name="T43" fmla="*/ 11 h 16"/>
                <a:gd name="T44" fmla="*/ 8 w 9"/>
                <a:gd name="T45" fmla="*/ 12 h 16"/>
                <a:gd name="T46" fmla="*/ 7 w 9"/>
                <a:gd name="T47" fmla="*/ 13 h 16"/>
                <a:gd name="T48" fmla="*/ 6 w 9"/>
                <a:gd name="T49" fmla="*/ 14 h 16"/>
                <a:gd name="T50" fmla="*/ 5 w 9"/>
                <a:gd name="T51" fmla="*/ 15 h 16"/>
                <a:gd name="T52" fmla="*/ 3 w 9"/>
                <a:gd name="T53" fmla="*/ 15 h 16"/>
                <a:gd name="T54" fmla="*/ 2 w 9"/>
                <a:gd name="T55" fmla="*/ 16 h 16"/>
                <a:gd name="T56" fmla="*/ 1 w 9"/>
                <a:gd name="T57" fmla="*/ 16 h 16"/>
                <a:gd name="T58" fmla="*/ 0 w 9"/>
                <a:gd name="T59" fmla="*/ 16 h 16"/>
                <a:gd name="T60" fmla="*/ 0 w 9"/>
                <a:gd name="T61" fmla="*/ 16 h 16"/>
                <a:gd name="T62" fmla="*/ 1 w 9"/>
                <a:gd name="T63" fmla="*/ 16 h 16"/>
                <a:gd name="T64" fmla="*/ 1 w 9"/>
                <a:gd name="T65" fmla="*/ 15 h 16"/>
                <a:gd name="T66" fmla="*/ 2 w 9"/>
                <a:gd name="T67" fmla="*/ 15 h 16"/>
                <a:gd name="T68" fmla="*/ 3 w 9"/>
                <a:gd name="T69" fmla="*/ 15 h 16"/>
                <a:gd name="T70" fmla="*/ 4 w 9"/>
                <a:gd name="T71" fmla="*/ 14 h 16"/>
                <a:gd name="T72" fmla="*/ 5 w 9"/>
                <a:gd name="T73" fmla="*/ 13 h 16"/>
                <a:gd name="T74" fmla="*/ 6 w 9"/>
                <a:gd name="T75" fmla="*/ 12 h 16"/>
                <a:gd name="T76" fmla="*/ 6 w 9"/>
                <a:gd name="T77" fmla="*/ 11 h 16"/>
                <a:gd name="T78" fmla="*/ 7 w 9"/>
                <a:gd name="T79" fmla="*/ 9 h 16"/>
                <a:gd name="T80" fmla="*/ 6 w 9"/>
                <a:gd name="T81" fmla="*/ 10 h 16"/>
                <a:gd name="T82" fmla="*/ 2 w 9"/>
                <a:gd name="T83" fmla="*/ 5 h 16"/>
                <a:gd name="T84" fmla="*/ 2 w 9"/>
                <a:gd name="T85" fmla="*/ 7 h 16"/>
                <a:gd name="T86" fmla="*/ 2 w 9"/>
                <a:gd name="T87" fmla="*/ 8 h 16"/>
                <a:gd name="T88" fmla="*/ 3 w 9"/>
                <a:gd name="T89" fmla="*/ 9 h 16"/>
                <a:gd name="T90" fmla="*/ 4 w 9"/>
                <a:gd name="T91" fmla="*/ 9 h 16"/>
                <a:gd name="T92" fmla="*/ 5 w 9"/>
                <a:gd name="T93" fmla="*/ 9 h 16"/>
                <a:gd name="T94" fmla="*/ 6 w 9"/>
                <a:gd name="T95" fmla="*/ 9 h 16"/>
                <a:gd name="T96" fmla="*/ 7 w 9"/>
                <a:gd name="T97" fmla="*/ 9 h 16"/>
                <a:gd name="T98" fmla="*/ 7 w 9"/>
                <a:gd name="T99" fmla="*/ 8 h 16"/>
                <a:gd name="T100" fmla="*/ 7 w 9"/>
                <a:gd name="T101" fmla="*/ 7 h 16"/>
                <a:gd name="T102" fmla="*/ 7 w 9"/>
                <a:gd name="T103" fmla="*/ 5 h 16"/>
                <a:gd name="T104" fmla="*/ 7 w 9"/>
                <a:gd name="T105" fmla="*/ 4 h 16"/>
                <a:gd name="T106" fmla="*/ 7 w 9"/>
                <a:gd name="T107" fmla="*/ 3 h 16"/>
                <a:gd name="T108" fmla="*/ 6 w 9"/>
                <a:gd name="T109" fmla="*/ 2 h 16"/>
                <a:gd name="T110" fmla="*/ 5 w 9"/>
                <a:gd name="T111" fmla="*/ 1 h 16"/>
                <a:gd name="T112" fmla="*/ 4 w 9"/>
                <a:gd name="T113" fmla="*/ 1 h 16"/>
                <a:gd name="T114" fmla="*/ 3 w 9"/>
                <a:gd name="T115" fmla="*/ 1 h 16"/>
                <a:gd name="T116" fmla="*/ 2 w 9"/>
                <a:gd name="T117" fmla="*/ 2 h 16"/>
                <a:gd name="T118" fmla="*/ 2 w 9"/>
                <a:gd name="T119" fmla="*/ 3 h 16"/>
                <a:gd name="T120" fmla="*/ 2 w 9"/>
                <a:gd name="T121" fmla="*/ 4 h 16"/>
                <a:gd name="T122" fmla="*/ 2 w 9"/>
                <a:gd name="T123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" h="16">
                  <a:moveTo>
                    <a:pt x="6" y="10"/>
                  </a:moveTo>
                  <a:cubicBezTo>
                    <a:pt x="6" y="10"/>
                    <a:pt x="6" y="10"/>
                    <a:pt x="5" y="10"/>
                  </a:cubicBezTo>
                  <a:cubicBezTo>
                    <a:pt x="5" y="10"/>
                    <a:pt x="4" y="10"/>
                    <a:pt x="4" y="10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2" y="10"/>
                    <a:pt x="2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9" y="3"/>
                    <a:pt x="9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9"/>
                    <a:pt x="9" y="9"/>
                    <a:pt x="9" y="10"/>
                  </a:cubicBezTo>
                  <a:cubicBezTo>
                    <a:pt x="9" y="10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7" y="13"/>
                    <a:pt x="7" y="13"/>
                  </a:cubicBezTo>
                  <a:cubicBezTo>
                    <a:pt x="7" y="13"/>
                    <a:pt x="6" y="14"/>
                    <a:pt x="6" y="14"/>
                  </a:cubicBezTo>
                  <a:cubicBezTo>
                    <a:pt x="5" y="14"/>
                    <a:pt x="5" y="15"/>
                    <a:pt x="5" y="15"/>
                  </a:cubicBezTo>
                  <a:cubicBezTo>
                    <a:pt x="4" y="15"/>
                    <a:pt x="4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3" y="15"/>
                    <a:pt x="3" y="15"/>
                  </a:cubicBezTo>
                  <a:cubicBezTo>
                    <a:pt x="3" y="15"/>
                    <a:pt x="4" y="14"/>
                    <a:pt x="4" y="14"/>
                  </a:cubicBezTo>
                  <a:cubicBezTo>
                    <a:pt x="4" y="14"/>
                    <a:pt x="5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10"/>
                    <a:pt x="6" y="10"/>
                  </a:cubicBezTo>
                  <a:close/>
                  <a:moveTo>
                    <a:pt x="2" y="5"/>
                  </a:move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3" y="9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6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iṡľîde"/>
            <p:cNvSpPr/>
            <p:nvPr/>
          </p:nvSpPr>
          <p:spPr bwMode="auto">
            <a:xfrm>
              <a:off x="3816351" y="3709988"/>
              <a:ext cx="30163" cy="52388"/>
            </a:xfrm>
            <a:custGeom>
              <a:avLst/>
              <a:gdLst>
                <a:gd name="T0" fmla="*/ 4 w 9"/>
                <a:gd name="T1" fmla="*/ 0 h 16"/>
                <a:gd name="T2" fmla="*/ 9 w 9"/>
                <a:gd name="T3" fmla="*/ 0 h 16"/>
                <a:gd name="T4" fmla="*/ 8 w 9"/>
                <a:gd name="T5" fmla="*/ 2 h 16"/>
                <a:gd name="T6" fmla="*/ 4 w 9"/>
                <a:gd name="T7" fmla="*/ 2 h 16"/>
                <a:gd name="T8" fmla="*/ 3 w 9"/>
                <a:gd name="T9" fmla="*/ 4 h 16"/>
                <a:gd name="T10" fmla="*/ 4 w 9"/>
                <a:gd name="T11" fmla="*/ 5 h 16"/>
                <a:gd name="T12" fmla="*/ 5 w 9"/>
                <a:gd name="T13" fmla="*/ 5 h 16"/>
                <a:gd name="T14" fmla="*/ 6 w 9"/>
                <a:gd name="T15" fmla="*/ 6 h 16"/>
                <a:gd name="T16" fmla="*/ 7 w 9"/>
                <a:gd name="T17" fmla="*/ 7 h 16"/>
                <a:gd name="T18" fmla="*/ 8 w 9"/>
                <a:gd name="T19" fmla="*/ 8 h 16"/>
                <a:gd name="T20" fmla="*/ 9 w 9"/>
                <a:gd name="T21" fmla="*/ 9 h 16"/>
                <a:gd name="T22" fmla="*/ 9 w 9"/>
                <a:gd name="T23" fmla="*/ 10 h 16"/>
                <a:gd name="T24" fmla="*/ 8 w 9"/>
                <a:gd name="T25" fmla="*/ 12 h 16"/>
                <a:gd name="T26" fmla="*/ 8 w 9"/>
                <a:gd name="T27" fmla="*/ 13 h 16"/>
                <a:gd name="T28" fmla="*/ 7 w 9"/>
                <a:gd name="T29" fmla="*/ 14 h 16"/>
                <a:gd name="T30" fmla="*/ 6 w 9"/>
                <a:gd name="T31" fmla="*/ 15 h 16"/>
                <a:gd name="T32" fmla="*/ 5 w 9"/>
                <a:gd name="T33" fmla="*/ 16 h 16"/>
                <a:gd name="T34" fmla="*/ 3 w 9"/>
                <a:gd name="T35" fmla="*/ 16 h 16"/>
                <a:gd name="T36" fmla="*/ 2 w 9"/>
                <a:gd name="T37" fmla="*/ 16 h 16"/>
                <a:gd name="T38" fmla="*/ 1 w 9"/>
                <a:gd name="T39" fmla="*/ 16 h 16"/>
                <a:gd name="T40" fmla="*/ 1 w 9"/>
                <a:gd name="T41" fmla="*/ 15 h 16"/>
                <a:gd name="T42" fmla="*/ 0 w 9"/>
                <a:gd name="T43" fmla="*/ 15 h 16"/>
                <a:gd name="T44" fmla="*/ 0 w 9"/>
                <a:gd name="T45" fmla="*/ 14 h 16"/>
                <a:gd name="T46" fmla="*/ 1 w 9"/>
                <a:gd name="T47" fmla="*/ 14 h 16"/>
                <a:gd name="T48" fmla="*/ 1 w 9"/>
                <a:gd name="T49" fmla="*/ 14 h 16"/>
                <a:gd name="T50" fmla="*/ 1 w 9"/>
                <a:gd name="T51" fmla="*/ 14 h 16"/>
                <a:gd name="T52" fmla="*/ 2 w 9"/>
                <a:gd name="T53" fmla="*/ 14 h 16"/>
                <a:gd name="T54" fmla="*/ 3 w 9"/>
                <a:gd name="T55" fmla="*/ 15 h 16"/>
                <a:gd name="T56" fmla="*/ 4 w 9"/>
                <a:gd name="T57" fmla="*/ 15 h 16"/>
                <a:gd name="T58" fmla="*/ 5 w 9"/>
                <a:gd name="T59" fmla="*/ 15 h 16"/>
                <a:gd name="T60" fmla="*/ 6 w 9"/>
                <a:gd name="T61" fmla="*/ 14 h 16"/>
                <a:gd name="T62" fmla="*/ 7 w 9"/>
                <a:gd name="T63" fmla="*/ 13 h 16"/>
                <a:gd name="T64" fmla="*/ 7 w 9"/>
                <a:gd name="T65" fmla="*/ 12 h 16"/>
                <a:gd name="T66" fmla="*/ 7 w 9"/>
                <a:gd name="T67" fmla="*/ 11 h 16"/>
                <a:gd name="T68" fmla="*/ 7 w 9"/>
                <a:gd name="T69" fmla="*/ 9 h 16"/>
                <a:gd name="T70" fmla="*/ 6 w 9"/>
                <a:gd name="T71" fmla="*/ 8 h 16"/>
                <a:gd name="T72" fmla="*/ 5 w 9"/>
                <a:gd name="T73" fmla="*/ 7 h 16"/>
                <a:gd name="T74" fmla="*/ 4 w 9"/>
                <a:gd name="T75" fmla="*/ 7 h 16"/>
                <a:gd name="T76" fmla="*/ 3 w 9"/>
                <a:gd name="T77" fmla="*/ 6 h 16"/>
                <a:gd name="T78" fmla="*/ 2 w 9"/>
                <a:gd name="T79" fmla="*/ 6 h 16"/>
                <a:gd name="T80" fmla="*/ 1 w 9"/>
                <a:gd name="T81" fmla="*/ 6 h 16"/>
                <a:gd name="T82" fmla="*/ 1 w 9"/>
                <a:gd name="T83" fmla="*/ 6 h 16"/>
                <a:gd name="T84" fmla="*/ 1 w 9"/>
                <a:gd name="T85" fmla="*/ 5 h 16"/>
                <a:gd name="T86" fmla="*/ 4 w 9"/>
                <a:gd name="T8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" h="16">
                  <a:moveTo>
                    <a:pt x="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9" y="9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8" y="13"/>
                    <a:pt x="8" y="14"/>
                    <a:pt x="7" y="14"/>
                  </a:cubicBezTo>
                  <a:cubicBezTo>
                    <a:pt x="7" y="14"/>
                    <a:pt x="7" y="15"/>
                    <a:pt x="6" y="15"/>
                  </a:cubicBezTo>
                  <a:cubicBezTo>
                    <a:pt x="6" y="15"/>
                    <a:pt x="5" y="15"/>
                    <a:pt x="5" y="16"/>
                  </a:cubicBezTo>
                  <a:cubicBezTo>
                    <a:pt x="4" y="16"/>
                    <a:pt x="4" y="16"/>
                    <a:pt x="3" y="16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4" y="15"/>
                    <a:pt x="5" y="15"/>
                    <a:pt x="5" y="15"/>
                  </a:cubicBezTo>
                  <a:cubicBezTo>
                    <a:pt x="5" y="15"/>
                    <a:pt x="5" y="15"/>
                    <a:pt x="6" y="14"/>
                  </a:cubicBezTo>
                  <a:cubicBezTo>
                    <a:pt x="6" y="14"/>
                    <a:pt x="7" y="14"/>
                    <a:pt x="7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cubicBezTo>
                    <a:pt x="6" y="8"/>
                    <a:pt x="5" y="7"/>
                    <a:pt x="5" y="7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îşliḑe"/>
            <p:cNvSpPr/>
            <p:nvPr/>
          </p:nvSpPr>
          <p:spPr bwMode="auto">
            <a:xfrm>
              <a:off x="3856038" y="3709988"/>
              <a:ext cx="33338" cy="52388"/>
            </a:xfrm>
            <a:custGeom>
              <a:avLst/>
              <a:gdLst>
                <a:gd name="T0" fmla="*/ 0 w 10"/>
                <a:gd name="T1" fmla="*/ 16 h 16"/>
                <a:gd name="T2" fmla="*/ 0 w 10"/>
                <a:gd name="T3" fmla="*/ 16 h 16"/>
                <a:gd name="T4" fmla="*/ 2 w 10"/>
                <a:gd name="T5" fmla="*/ 14 h 16"/>
                <a:gd name="T6" fmla="*/ 4 w 10"/>
                <a:gd name="T7" fmla="*/ 12 h 16"/>
                <a:gd name="T8" fmla="*/ 5 w 10"/>
                <a:gd name="T9" fmla="*/ 10 h 16"/>
                <a:gd name="T10" fmla="*/ 6 w 10"/>
                <a:gd name="T11" fmla="*/ 9 h 16"/>
                <a:gd name="T12" fmla="*/ 7 w 10"/>
                <a:gd name="T13" fmla="*/ 8 h 16"/>
                <a:gd name="T14" fmla="*/ 7 w 10"/>
                <a:gd name="T15" fmla="*/ 7 h 16"/>
                <a:gd name="T16" fmla="*/ 7 w 10"/>
                <a:gd name="T17" fmla="*/ 6 h 16"/>
                <a:gd name="T18" fmla="*/ 7 w 10"/>
                <a:gd name="T19" fmla="*/ 4 h 16"/>
                <a:gd name="T20" fmla="*/ 6 w 10"/>
                <a:gd name="T21" fmla="*/ 3 h 16"/>
                <a:gd name="T22" fmla="*/ 5 w 10"/>
                <a:gd name="T23" fmla="*/ 2 h 16"/>
                <a:gd name="T24" fmla="*/ 4 w 10"/>
                <a:gd name="T25" fmla="*/ 2 h 16"/>
                <a:gd name="T26" fmla="*/ 3 w 10"/>
                <a:gd name="T27" fmla="*/ 2 h 16"/>
                <a:gd name="T28" fmla="*/ 2 w 10"/>
                <a:gd name="T29" fmla="*/ 3 h 16"/>
                <a:gd name="T30" fmla="*/ 1 w 10"/>
                <a:gd name="T31" fmla="*/ 3 h 16"/>
                <a:gd name="T32" fmla="*/ 1 w 10"/>
                <a:gd name="T33" fmla="*/ 4 h 16"/>
                <a:gd name="T34" fmla="*/ 0 w 10"/>
                <a:gd name="T35" fmla="*/ 4 h 16"/>
                <a:gd name="T36" fmla="*/ 1 w 10"/>
                <a:gd name="T37" fmla="*/ 3 h 16"/>
                <a:gd name="T38" fmla="*/ 1 w 10"/>
                <a:gd name="T39" fmla="*/ 2 h 16"/>
                <a:gd name="T40" fmla="*/ 2 w 10"/>
                <a:gd name="T41" fmla="*/ 1 h 16"/>
                <a:gd name="T42" fmla="*/ 3 w 10"/>
                <a:gd name="T43" fmla="*/ 0 h 16"/>
                <a:gd name="T44" fmla="*/ 4 w 10"/>
                <a:gd name="T45" fmla="*/ 0 h 16"/>
                <a:gd name="T46" fmla="*/ 6 w 10"/>
                <a:gd name="T47" fmla="*/ 0 h 16"/>
                <a:gd name="T48" fmla="*/ 7 w 10"/>
                <a:gd name="T49" fmla="*/ 1 h 16"/>
                <a:gd name="T50" fmla="*/ 8 w 10"/>
                <a:gd name="T51" fmla="*/ 1 h 16"/>
                <a:gd name="T52" fmla="*/ 8 w 10"/>
                <a:gd name="T53" fmla="*/ 2 h 16"/>
                <a:gd name="T54" fmla="*/ 9 w 10"/>
                <a:gd name="T55" fmla="*/ 4 h 16"/>
                <a:gd name="T56" fmla="*/ 9 w 10"/>
                <a:gd name="T57" fmla="*/ 5 h 16"/>
                <a:gd name="T58" fmla="*/ 9 w 10"/>
                <a:gd name="T59" fmla="*/ 6 h 16"/>
                <a:gd name="T60" fmla="*/ 8 w 10"/>
                <a:gd name="T61" fmla="*/ 7 h 16"/>
                <a:gd name="T62" fmla="*/ 8 w 10"/>
                <a:gd name="T63" fmla="*/ 8 h 16"/>
                <a:gd name="T64" fmla="*/ 7 w 10"/>
                <a:gd name="T65" fmla="*/ 9 h 16"/>
                <a:gd name="T66" fmla="*/ 6 w 10"/>
                <a:gd name="T67" fmla="*/ 10 h 16"/>
                <a:gd name="T68" fmla="*/ 4 w 10"/>
                <a:gd name="T69" fmla="*/ 12 h 16"/>
                <a:gd name="T70" fmla="*/ 2 w 10"/>
                <a:gd name="T71" fmla="*/ 14 h 16"/>
                <a:gd name="T72" fmla="*/ 6 w 10"/>
                <a:gd name="T73" fmla="*/ 14 h 16"/>
                <a:gd name="T74" fmla="*/ 7 w 10"/>
                <a:gd name="T75" fmla="*/ 14 h 16"/>
                <a:gd name="T76" fmla="*/ 8 w 10"/>
                <a:gd name="T77" fmla="*/ 14 h 16"/>
                <a:gd name="T78" fmla="*/ 9 w 10"/>
                <a:gd name="T79" fmla="*/ 14 h 16"/>
                <a:gd name="T80" fmla="*/ 9 w 10"/>
                <a:gd name="T81" fmla="*/ 14 h 16"/>
                <a:gd name="T82" fmla="*/ 9 w 10"/>
                <a:gd name="T83" fmla="*/ 13 h 16"/>
                <a:gd name="T84" fmla="*/ 10 w 10"/>
                <a:gd name="T85" fmla="*/ 13 h 16"/>
                <a:gd name="T86" fmla="*/ 9 w 10"/>
                <a:gd name="T87" fmla="*/ 14 h 16"/>
                <a:gd name="T88" fmla="*/ 9 w 10"/>
                <a:gd name="T89" fmla="*/ 15 h 16"/>
                <a:gd name="T90" fmla="*/ 9 w 10"/>
                <a:gd name="T91" fmla="*/ 16 h 16"/>
                <a:gd name="T92" fmla="*/ 0 w 10"/>
                <a:gd name="T9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" h="16"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2" y="14"/>
                    <a:pt x="2" y="14"/>
                  </a:cubicBezTo>
                  <a:cubicBezTo>
                    <a:pt x="3" y="13"/>
                    <a:pt x="3" y="13"/>
                    <a:pt x="4" y="12"/>
                  </a:cubicBezTo>
                  <a:cubicBezTo>
                    <a:pt x="5" y="11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6" y="3"/>
                    <a:pt x="6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1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3"/>
                    <a:pt x="9" y="3"/>
                    <a:pt x="9" y="4"/>
                  </a:cubicBezTo>
                  <a:cubicBezTo>
                    <a:pt x="9" y="4"/>
                    <a:pt x="9" y="4"/>
                    <a:pt x="9" y="5"/>
                  </a:cubicBezTo>
                  <a:cubicBezTo>
                    <a:pt x="9" y="5"/>
                    <a:pt x="9" y="6"/>
                    <a:pt x="9" y="6"/>
                  </a:cubicBezTo>
                  <a:cubicBezTo>
                    <a:pt x="9" y="6"/>
                    <a:pt x="9" y="6"/>
                    <a:pt x="8" y="7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8" y="8"/>
                    <a:pt x="7" y="9"/>
                  </a:cubicBezTo>
                  <a:cubicBezTo>
                    <a:pt x="7" y="9"/>
                    <a:pt x="7" y="9"/>
                    <a:pt x="6" y="10"/>
                  </a:cubicBezTo>
                  <a:cubicBezTo>
                    <a:pt x="6" y="11"/>
                    <a:pt x="5" y="12"/>
                    <a:pt x="4" y="12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4"/>
                    <a:pt x="7" y="14"/>
                    <a:pt x="8" y="14"/>
                  </a:cubicBez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9" y="14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ṧlíḑè"/>
            <p:cNvSpPr/>
            <p:nvPr/>
          </p:nvSpPr>
          <p:spPr bwMode="auto">
            <a:xfrm>
              <a:off x="3367088" y="3563938"/>
              <a:ext cx="39688" cy="36513"/>
            </a:xfrm>
            <a:custGeom>
              <a:avLst/>
              <a:gdLst>
                <a:gd name="T0" fmla="*/ 10 w 12"/>
                <a:gd name="T1" fmla="*/ 1 h 11"/>
                <a:gd name="T2" fmla="*/ 10 w 12"/>
                <a:gd name="T3" fmla="*/ 1 h 11"/>
                <a:gd name="T4" fmla="*/ 10 w 12"/>
                <a:gd name="T5" fmla="*/ 0 h 11"/>
                <a:gd name="T6" fmla="*/ 11 w 12"/>
                <a:gd name="T7" fmla="*/ 1 h 11"/>
                <a:gd name="T8" fmla="*/ 12 w 12"/>
                <a:gd name="T9" fmla="*/ 5 h 11"/>
                <a:gd name="T10" fmla="*/ 12 w 12"/>
                <a:gd name="T11" fmla="*/ 7 h 11"/>
                <a:gd name="T12" fmla="*/ 12 w 12"/>
                <a:gd name="T13" fmla="*/ 8 h 11"/>
                <a:gd name="T14" fmla="*/ 11 w 12"/>
                <a:gd name="T15" fmla="*/ 9 h 11"/>
                <a:gd name="T16" fmla="*/ 10 w 12"/>
                <a:gd name="T17" fmla="*/ 9 h 11"/>
                <a:gd name="T18" fmla="*/ 9 w 12"/>
                <a:gd name="T19" fmla="*/ 9 h 11"/>
                <a:gd name="T20" fmla="*/ 8 w 12"/>
                <a:gd name="T21" fmla="*/ 8 h 11"/>
                <a:gd name="T22" fmla="*/ 7 w 12"/>
                <a:gd name="T23" fmla="*/ 8 h 11"/>
                <a:gd name="T24" fmla="*/ 8 w 12"/>
                <a:gd name="T25" fmla="*/ 9 h 11"/>
                <a:gd name="T26" fmla="*/ 7 w 12"/>
                <a:gd name="T27" fmla="*/ 10 h 11"/>
                <a:gd name="T28" fmla="*/ 7 w 12"/>
                <a:gd name="T29" fmla="*/ 11 h 11"/>
                <a:gd name="T30" fmla="*/ 6 w 12"/>
                <a:gd name="T31" fmla="*/ 11 h 11"/>
                <a:gd name="T32" fmla="*/ 4 w 12"/>
                <a:gd name="T33" fmla="*/ 11 h 11"/>
                <a:gd name="T34" fmla="*/ 3 w 12"/>
                <a:gd name="T35" fmla="*/ 11 h 11"/>
                <a:gd name="T36" fmla="*/ 2 w 12"/>
                <a:gd name="T37" fmla="*/ 10 h 11"/>
                <a:gd name="T38" fmla="*/ 2 w 12"/>
                <a:gd name="T39" fmla="*/ 9 h 11"/>
                <a:gd name="T40" fmla="*/ 0 w 12"/>
                <a:gd name="T41" fmla="*/ 4 h 11"/>
                <a:gd name="T42" fmla="*/ 0 w 12"/>
                <a:gd name="T43" fmla="*/ 4 h 11"/>
                <a:gd name="T44" fmla="*/ 1 w 12"/>
                <a:gd name="T45" fmla="*/ 4 h 11"/>
                <a:gd name="T46" fmla="*/ 1 w 12"/>
                <a:gd name="T47" fmla="*/ 4 h 11"/>
                <a:gd name="T48" fmla="*/ 1 w 12"/>
                <a:gd name="T49" fmla="*/ 5 h 11"/>
                <a:gd name="T50" fmla="*/ 2 w 12"/>
                <a:gd name="T51" fmla="*/ 5 h 11"/>
                <a:gd name="T52" fmla="*/ 10 w 12"/>
                <a:gd name="T53" fmla="*/ 2 h 11"/>
                <a:gd name="T54" fmla="*/ 10 w 12"/>
                <a:gd name="T55" fmla="*/ 2 h 11"/>
                <a:gd name="T56" fmla="*/ 10 w 12"/>
                <a:gd name="T57" fmla="*/ 1 h 11"/>
                <a:gd name="T58" fmla="*/ 6 w 12"/>
                <a:gd name="T59" fmla="*/ 4 h 11"/>
                <a:gd name="T60" fmla="*/ 2 w 12"/>
                <a:gd name="T61" fmla="*/ 6 h 11"/>
                <a:gd name="T62" fmla="*/ 2 w 12"/>
                <a:gd name="T63" fmla="*/ 6 h 11"/>
                <a:gd name="T64" fmla="*/ 1 w 12"/>
                <a:gd name="T65" fmla="*/ 7 h 11"/>
                <a:gd name="T66" fmla="*/ 2 w 12"/>
                <a:gd name="T67" fmla="*/ 8 h 11"/>
                <a:gd name="T68" fmla="*/ 3 w 12"/>
                <a:gd name="T69" fmla="*/ 9 h 11"/>
                <a:gd name="T70" fmla="*/ 4 w 12"/>
                <a:gd name="T71" fmla="*/ 10 h 11"/>
                <a:gd name="T72" fmla="*/ 5 w 12"/>
                <a:gd name="T73" fmla="*/ 10 h 11"/>
                <a:gd name="T74" fmla="*/ 6 w 12"/>
                <a:gd name="T75" fmla="*/ 9 h 11"/>
                <a:gd name="T76" fmla="*/ 7 w 12"/>
                <a:gd name="T77" fmla="*/ 8 h 11"/>
                <a:gd name="T78" fmla="*/ 7 w 12"/>
                <a:gd name="T79" fmla="*/ 7 h 11"/>
                <a:gd name="T80" fmla="*/ 6 w 12"/>
                <a:gd name="T81" fmla="*/ 4 h 11"/>
                <a:gd name="T82" fmla="*/ 12 w 12"/>
                <a:gd name="T83" fmla="*/ 5 h 11"/>
                <a:gd name="T84" fmla="*/ 11 w 12"/>
                <a:gd name="T85" fmla="*/ 4 h 11"/>
                <a:gd name="T86" fmla="*/ 11 w 12"/>
                <a:gd name="T87" fmla="*/ 3 h 11"/>
                <a:gd name="T88" fmla="*/ 10 w 12"/>
                <a:gd name="T89" fmla="*/ 3 h 11"/>
                <a:gd name="T90" fmla="*/ 7 w 12"/>
                <a:gd name="T91" fmla="*/ 4 h 11"/>
                <a:gd name="T92" fmla="*/ 7 w 12"/>
                <a:gd name="T93" fmla="*/ 6 h 11"/>
                <a:gd name="T94" fmla="*/ 8 w 12"/>
                <a:gd name="T95" fmla="*/ 7 h 11"/>
                <a:gd name="T96" fmla="*/ 9 w 12"/>
                <a:gd name="T97" fmla="*/ 8 h 11"/>
                <a:gd name="T98" fmla="*/ 10 w 12"/>
                <a:gd name="T99" fmla="*/ 8 h 11"/>
                <a:gd name="T100" fmla="*/ 11 w 12"/>
                <a:gd name="T101" fmla="*/ 7 h 11"/>
                <a:gd name="T102" fmla="*/ 12 w 12"/>
                <a:gd name="T103" fmla="*/ 6 h 11"/>
                <a:gd name="T104" fmla="*/ 12 w 12"/>
                <a:gd name="T10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" h="1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7" y="9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lose/>
                  <a:moveTo>
                    <a:pt x="6" y="4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12" y="5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îsḷíḍê"/>
            <p:cNvSpPr/>
            <p:nvPr/>
          </p:nvSpPr>
          <p:spPr bwMode="auto">
            <a:xfrm>
              <a:off x="3367088" y="3563938"/>
              <a:ext cx="39688" cy="36513"/>
            </a:xfrm>
            <a:custGeom>
              <a:avLst/>
              <a:gdLst>
                <a:gd name="T0" fmla="*/ 10 w 12"/>
                <a:gd name="T1" fmla="*/ 1 h 11"/>
                <a:gd name="T2" fmla="*/ 10 w 12"/>
                <a:gd name="T3" fmla="*/ 1 h 11"/>
                <a:gd name="T4" fmla="*/ 10 w 12"/>
                <a:gd name="T5" fmla="*/ 0 h 11"/>
                <a:gd name="T6" fmla="*/ 11 w 12"/>
                <a:gd name="T7" fmla="*/ 1 h 11"/>
                <a:gd name="T8" fmla="*/ 12 w 12"/>
                <a:gd name="T9" fmla="*/ 5 h 11"/>
                <a:gd name="T10" fmla="*/ 12 w 12"/>
                <a:gd name="T11" fmla="*/ 7 h 11"/>
                <a:gd name="T12" fmla="*/ 12 w 12"/>
                <a:gd name="T13" fmla="*/ 8 h 11"/>
                <a:gd name="T14" fmla="*/ 11 w 12"/>
                <a:gd name="T15" fmla="*/ 9 h 11"/>
                <a:gd name="T16" fmla="*/ 10 w 12"/>
                <a:gd name="T17" fmla="*/ 9 h 11"/>
                <a:gd name="T18" fmla="*/ 9 w 12"/>
                <a:gd name="T19" fmla="*/ 9 h 11"/>
                <a:gd name="T20" fmla="*/ 8 w 12"/>
                <a:gd name="T21" fmla="*/ 8 h 11"/>
                <a:gd name="T22" fmla="*/ 7 w 12"/>
                <a:gd name="T23" fmla="*/ 8 h 11"/>
                <a:gd name="T24" fmla="*/ 8 w 12"/>
                <a:gd name="T25" fmla="*/ 9 h 11"/>
                <a:gd name="T26" fmla="*/ 7 w 12"/>
                <a:gd name="T27" fmla="*/ 10 h 11"/>
                <a:gd name="T28" fmla="*/ 7 w 12"/>
                <a:gd name="T29" fmla="*/ 11 h 11"/>
                <a:gd name="T30" fmla="*/ 6 w 12"/>
                <a:gd name="T31" fmla="*/ 11 h 11"/>
                <a:gd name="T32" fmla="*/ 4 w 12"/>
                <a:gd name="T33" fmla="*/ 11 h 11"/>
                <a:gd name="T34" fmla="*/ 3 w 12"/>
                <a:gd name="T35" fmla="*/ 11 h 11"/>
                <a:gd name="T36" fmla="*/ 2 w 12"/>
                <a:gd name="T37" fmla="*/ 10 h 11"/>
                <a:gd name="T38" fmla="*/ 2 w 12"/>
                <a:gd name="T39" fmla="*/ 9 h 11"/>
                <a:gd name="T40" fmla="*/ 0 w 12"/>
                <a:gd name="T41" fmla="*/ 4 h 11"/>
                <a:gd name="T42" fmla="*/ 0 w 12"/>
                <a:gd name="T43" fmla="*/ 4 h 11"/>
                <a:gd name="T44" fmla="*/ 1 w 12"/>
                <a:gd name="T45" fmla="*/ 4 h 11"/>
                <a:gd name="T46" fmla="*/ 1 w 12"/>
                <a:gd name="T47" fmla="*/ 4 h 11"/>
                <a:gd name="T48" fmla="*/ 1 w 12"/>
                <a:gd name="T49" fmla="*/ 5 h 11"/>
                <a:gd name="T50" fmla="*/ 2 w 12"/>
                <a:gd name="T51" fmla="*/ 5 h 11"/>
                <a:gd name="T52" fmla="*/ 10 w 12"/>
                <a:gd name="T53" fmla="*/ 2 h 11"/>
                <a:gd name="T54" fmla="*/ 10 w 12"/>
                <a:gd name="T55" fmla="*/ 2 h 11"/>
                <a:gd name="T56" fmla="*/ 10 w 12"/>
                <a:gd name="T57" fmla="*/ 1 h 11"/>
                <a:gd name="T58" fmla="*/ 6 w 12"/>
                <a:gd name="T59" fmla="*/ 4 h 11"/>
                <a:gd name="T60" fmla="*/ 2 w 12"/>
                <a:gd name="T61" fmla="*/ 6 h 11"/>
                <a:gd name="T62" fmla="*/ 2 w 12"/>
                <a:gd name="T63" fmla="*/ 6 h 11"/>
                <a:gd name="T64" fmla="*/ 1 w 12"/>
                <a:gd name="T65" fmla="*/ 7 h 11"/>
                <a:gd name="T66" fmla="*/ 2 w 12"/>
                <a:gd name="T67" fmla="*/ 8 h 11"/>
                <a:gd name="T68" fmla="*/ 3 w 12"/>
                <a:gd name="T69" fmla="*/ 9 h 11"/>
                <a:gd name="T70" fmla="*/ 4 w 12"/>
                <a:gd name="T71" fmla="*/ 10 h 11"/>
                <a:gd name="T72" fmla="*/ 5 w 12"/>
                <a:gd name="T73" fmla="*/ 10 h 11"/>
                <a:gd name="T74" fmla="*/ 6 w 12"/>
                <a:gd name="T75" fmla="*/ 9 h 11"/>
                <a:gd name="T76" fmla="*/ 7 w 12"/>
                <a:gd name="T77" fmla="*/ 8 h 11"/>
                <a:gd name="T78" fmla="*/ 7 w 12"/>
                <a:gd name="T79" fmla="*/ 7 h 11"/>
                <a:gd name="T80" fmla="*/ 6 w 12"/>
                <a:gd name="T81" fmla="*/ 4 h 11"/>
                <a:gd name="T82" fmla="*/ 12 w 12"/>
                <a:gd name="T83" fmla="*/ 5 h 11"/>
                <a:gd name="T84" fmla="*/ 11 w 12"/>
                <a:gd name="T85" fmla="*/ 4 h 11"/>
                <a:gd name="T86" fmla="*/ 11 w 12"/>
                <a:gd name="T87" fmla="*/ 3 h 11"/>
                <a:gd name="T88" fmla="*/ 10 w 12"/>
                <a:gd name="T89" fmla="*/ 3 h 11"/>
                <a:gd name="T90" fmla="*/ 7 w 12"/>
                <a:gd name="T91" fmla="*/ 4 h 11"/>
                <a:gd name="T92" fmla="*/ 7 w 12"/>
                <a:gd name="T93" fmla="*/ 6 h 11"/>
                <a:gd name="T94" fmla="*/ 8 w 12"/>
                <a:gd name="T95" fmla="*/ 7 h 11"/>
                <a:gd name="T96" fmla="*/ 9 w 12"/>
                <a:gd name="T97" fmla="*/ 8 h 11"/>
                <a:gd name="T98" fmla="*/ 10 w 12"/>
                <a:gd name="T99" fmla="*/ 8 h 11"/>
                <a:gd name="T100" fmla="*/ 11 w 12"/>
                <a:gd name="T101" fmla="*/ 7 h 11"/>
                <a:gd name="T102" fmla="*/ 12 w 12"/>
                <a:gd name="T103" fmla="*/ 6 h 11"/>
                <a:gd name="T104" fmla="*/ 12 w 12"/>
                <a:gd name="T10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" h="1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8" y="9"/>
                  </a:cubicBezTo>
                  <a:cubicBezTo>
                    <a:pt x="8" y="9"/>
                    <a:pt x="7" y="9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lose/>
                  <a:moveTo>
                    <a:pt x="6" y="4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12" y="5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šliďè"/>
            <p:cNvSpPr/>
            <p:nvPr/>
          </p:nvSpPr>
          <p:spPr bwMode="auto">
            <a:xfrm>
              <a:off x="3394076" y="3622675"/>
              <a:ext cx="46038" cy="44450"/>
            </a:xfrm>
            <a:custGeom>
              <a:avLst/>
              <a:gdLst>
                <a:gd name="T0" fmla="*/ 14 w 14"/>
                <a:gd name="T1" fmla="*/ 7 h 13"/>
                <a:gd name="T2" fmla="*/ 12 w 14"/>
                <a:gd name="T3" fmla="*/ 9 h 13"/>
                <a:gd name="T4" fmla="*/ 12 w 14"/>
                <a:gd name="T5" fmla="*/ 9 h 13"/>
                <a:gd name="T6" fmla="*/ 12 w 14"/>
                <a:gd name="T7" fmla="*/ 8 h 13"/>
                <a:gd name="T8" fmla="*/ 12 w 14"/>
                <a:gd name="T9" fmla="*/ 8 h 13"/>
                <a:gd name="T10" fmla="*/ 12 w 14"/>
                <a:gd name="T11" fmla="*/ 7 h 13"/>
                <a:gd name="T12" fmla="*/ 12 w 14"/>
                <a:gd name="T13" fmla="*/ 6 h 13"/>
                <a:gd name="T14" fmla="*/ 12 w 14"/>
                <a:gd name="T15" fmla="*/ 5 h 13"/>
                <a:gd name="T16" fmla="*/ 11 w 14"/>
                <a:gd name="T17" fmla="*/ 4 h 13"/>
                <a:gd name="T18" fmla="*/ 11 w 14"/>
                <a:gd name="T19" fmla="*/ 3 h 13"/>
                <a:gd name="T20" fmla="*/ 10 w 14"/>
                <a:gd name="T21" fmla="*/ 3 h 13"/>
                <a:gd name="T22" fmla="*/ 10 w 14"/>
                <a:gd name="T23" fmla="*/ 3 h 13"/>
                <a:gd name="T24" fmla="*/ 10 w 14"/>
                <a:gd name="T25" fmla="*/ 3 h 13"/>
                <a:gd name="T26" fmla="*/ 7 w 14"/>
                <a:gd name="T27" fmla="*/ 6 h 13"/>
                <a:gd name="T28" fmla="*/ 8 w 14"/>
                <a:gd name="T29" fmla="*/ 7 h 13"/>
                <a:gd name="T30" fmla="*/ 8 w 14"/>
                <a:gd name="T31" fmla="*/ 7 h 13"/>
                <a:gd name="T32" fmla="*/ 9 w 14"/>
                <a:gd name="T33" fmla="*/ 7 h 13"/>
                <a:gd name="T34" fmla="*/ 9 w 14"/>
                <a:gd name="T35" fmla="*/ 7 h 13"/>
                <a:gd name="T36" fmla="*/ 10 w 14"/>
                <a:gd name="T37" fmla="*/ 7 h 13"/>
                <a:gd name="T38" fmla="*/ 10 w 14"/>
                <a:gd name="T39" fmla="*/ 7 h 13"/>
                <a:gd name="T40" fmla="*/ 10 w 14"/>
                <a:gd name="T41" fmla="*/ 7 h 13"/>
                <a:gd name="T42" fmla="*/ 7 w 14"/>
                <a:gd name="T43" fmla="*/ 9 h 13"/>
                <a:gd name="T44" fmla="*/ 6 w 14"/>
                <a:gd name="T45" fmla="*/ 9 h 13"/>
                <a:gd name="T46" fmla="*/ 6 w 14"/>
                <a:gd name="T47" fmla="*/ 9 h 13"/>
                <a:gd name="T48" fmla="*/ 7 w 14"/>
                <a:gd name="T49" fmla="*/ 9 h 13"/>
                <a:gd name="T50" fmla="*/ 7 w 14"/>
                <a:gd name="T51" fmla="*/ 8 h 13"/>
                <a:gd name="T52" fmla="*/ 7 w 14"/>
                <a:gd name="T53" fmla="*/ 8 h 13"/>
                <a:gd name="T54" fmla="*/ 7 w 14"/>
                <a:gd name="T55" fmla="*/ 7 h 13"/>
                <a:gd name="T56" fmla="*/ 6 w 14"/>
                <a:gd name="T57" fmla="*/ 6 h 13"/>
                <a:gd name="T58" fmla="*/ 3 w 14"/>
                <a:gd name="T59" fmla="*/ 8 h 13"/>
                <a:gd name="T60" fmla="*/ 2 w 14"/>
                <a:gd name="T61" fmla="*/ 9 h 13"/>
                <a:gd name="T62" fmla="*/ 2 w 14"/>
                <a:gd name="T63" fmla="*/ 9 h 13"/>
                <a:gd name="T64" fmla="*/ 3 w 14"/>
                <a:gd name="T65" fmla="*/ 9 h 13"/>
                <a:gd name="T66" fmla="*/ 4 w 14"/>
                <a:gd name="T67" fmla="*/ 11 h 13"/>
                <a:gd name="T68" fmla="*/ 4 w 14"/>
                <a:gd name="T69" fmla="*/ 11 h 13"/>
                <a:gd name="T70" fmla="*/ 5 w 14"/>
                <a:gd name="T71" fmla="*/ 12 h 13"/>
                <a:gd name="T72" fmla="*/ 6 w 14"/>
                <a:gd name="T73" fmla="*/ 12 h 13"/>
                <a:gd name="T74" fmla="*/ 7 w 14"/>
                <a:gd name="T75" fmla="*/ 12 h 13"/>
                <a:gd name="T76" fmla="*/ 7 w 14"/>
                <a:gd name="T77" fmla="*/ 12 h 13"/>
                <a:gd name="T78" fmla="*/ 8 w 14"/>
                <a:gd name="T79" fmla="*/ 12 h 13"/>
                <a:gd name="T80" fmla="*/ 7 w 14"/>
                <a:gd name="T81" fmla="*/ 12 h 13"/>
                <a:gd name="T82" fmla="*/ 5 w 14"/>
                <a:gd name="T83" fmla="*/ 13 h 13"/>
                <a:gd name="T84" fmla="*/ 0 w 14"/>
                <a:gd name="T85" fmla="*/ 7 h 13"/>
                <a:gd name="T86" fmla="*/ 0 w 14"/>
                <a:gd name="T87" fmla="*/ 7 h 13"/>
                <a:gd name="T88" fmla="*/ 1 w 14"/>
                <a:gd name="T89" fmla="*/ 7 h 13"/>
                <a:gd name="T90" fmla="*/ 1 w 14"/>
                <a:gd name="T91" fmla="*/ 7 h 13"/>
                <a:gd name="T92" fmla="*/ 1 w 14"/>
                <a:gd name="T93" fmla="*/ 7 h 13"/>
                <a:gd name="T94" fmla="*/ 2 w 14"/>
                <a:gd name="T95" fmla="*/ 7 h 13"/>
                <a:gd name="T96" fmla="*/ 2 w 14"/>
                <a:gd name="T97" fmla="*/ 7 h 13"/>
                <a:gd name="T98" fmla="*/ 9 w 14"/>
                <a:gd name="T99" fmla="*/ 2 h 13"/>
                <a:gd name="T100" fmla="*/ 9 w 14"/>
                <a:gd name="T101" fmla="*/ 2 h 13"/>
                <a:gd name="T102" fmla="*/ 9 w 14"/>
                <a:gd name="T103" fmla="*/ 1 h 13"/>
                <a:gd name="T104" fmla="*/ 9 w 14"/>
                <a:gd name="T105" fmla="*/ 1 h 13"/>
                <a:gd name="T106" fmla="*/ 9 w 14"/>
                <a:gd name="T107" fmla="*/ 0 h 13"/>
                <a:gd name="T108" fmla="*/ 9 w 14"/>
                <a:gd name="T109" fmla="*/ 0 h 13"/>
                <a:gd name="T110" fmla="*/ 14 w 14"/>
                <a:gd name="T1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" h="13">
                  <a:moveTo>
                    <a:pt x="14" y="7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2" y="5"/>
                    <a:pt x="12" y="5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îṧlíďê"/>
            <p:cNvSpPr/>
            <p:nvPr/>
          </p:nvSpPr>
          <p:spPr bwMode="auto">
            <a:xfrm>
              <a:off x="3394076" y="3622675"/>
              <a:ext cx="46038" cy="44450"/>
            </a:xfrm>
            <a:custGeom>
              <a:avLst/>
              <a:gdLst>
                <a:gd name="T0" fmla="*/ 14 w 14"/>
                <a:gd name="T1" fmla="*/ 7 h 13"/>
                <a:gd name="T2" fmla="*/ 12 w 14"/>
                <a:gd name="T3" fmla="*/ 9 h 13"/>
                <a:gd name="T4" fmla="*/ 12 w 14"/>
                <a:gd name="T5" fmla="*/ 9 h 13"/>
                <a:gd name="T6" fmla="*/ 12 w 14"/>
                <a:gd name="T7" fmla="*/ 8 h 13"/>
                <a:gd name="T8" fmla="*/ 12 w 14"/>
                <a:gd name="T9" fmla="*/ 8 h 13"/>
                <a:gd name="T10" fmla="*/ 12 w 14"/>
                <a:gd name="T11" fmla="*/ 7 h 13"/>
                <a:gd name="T12" fmla="*/ 12 w 14"/>
                <a:gd name="T13" fmla="*/ 6 h 13"/>
                <a:gd name="T14" fmla="*/ 12 w 14"/>
                <a:gd name="T15" fmla="*/ 5 h 13"/>
                <a:gd name="T16" fmla="*/ 11 w 14"/>
                <a:gd name="T17" fmla="*/ 4 h 13"/>
                <a:gd name="T18" fmla="*/ 11 w 14"/>
                <a:gd name="T19" fmla="*/ 3 h 13"/>
                <a:gd name="T20" fmla="*/ 10 w 14"/>
                <a:gd name="T21" fmla="*/ 3 h 13"/>
                <a:gd name="T22" fmla="*/ 10 w 14"/>
                <a:gd name="T23" fmla="*/ 3 h 13"/>
                <a:gd name="T24" fmla="*/ 10 w 14"/>
                <a:gd name="T25" fmla="*/ 3 h 13"/>
                <a:gd name="T26" fmla="*/ 7 w 14"/>
                <a:gd name="T27" fmla="*/ 6 h 13"/>
                <a:gd name="T28" fmla="*/ 8 w 14"/>
                <a:gd name="T29" fmla="*/ 7 h 13"/>
                <a:gd name="T30" fmla="*/ 8 w 14"/>
                <a:gd name="T31" fmla="*/ 7 h 13"/>
                <a:gd name="T32" fmla="*/ 9 w 14"/>
                <a:gd name="T33" fmla="*/ 7 h 13"/>
                <a:gd name="T34" fmla="*/ 9 w 14"/>
                <a:gd name="T35" fmla="*/ 7 h 13"/>
                <a:gd name="T36" fmla="*/ 10 w 14"/>
                <a:gd name="T37" fmla="*/ 7 h 13"/>
                <a:gd name="T38" fmla="*/ 10 w 14"/>
                <a:gd name="T39" fmla="*/ 7 h 13"/>
                <a:gd name="T40" fmla="*/ 10 w 14"/>
                <a:gd name="T41" fmla="*/ 7 h 13"/>
                <a:gd name="T42" fmla="*/ 7 w 14"/>
                <a:gd name="T43" fmla="*/ 9 h 13"/>
                <a:gd name="T44" fmla="*/ 6 w 14"/>
                <a:gd name="T45" fmla="*/ 9 h 13"/>
                <a:gd name="T46" fmla="*/ 6 w 14"/>
                <a:gd name="T47" fmla="*/ 9 h 13"/>
                <a:gd name="T48" fmla="*/ 7 w 14"/>
                <a:gd name="T49" fmla="*/ 9 h 13"/>
                <a:gd name="T50" fmla="*/ 7 w 14"/>
                <a:gd name="T51" fmla="*/ 8 h 13"/>
                <a:gd name="T52" fmla="*/ 7 w 14"/>
                <a:gd name="T53" fmla="*/ 8 h 13"/>
                <a:gd name="T54" fmla="*/ 7 w 14"/>
                <a:gd name="T55" fmla="*/ 7 h 13"/>
                <a:gd name="T56" fmla="*/ 6 w 14"/>
                <a:gd name="T57" fmla="*/ 6 h 13"/>
                <a:gd name="T58" fmla="*/ 3 w 14"/>
                <a:gd name="T59" fmla="*/ 8 h 13"/>
                <a:gd name="T60" fmla="*/ 2 w 14"/>
                <a:gd name="T61" fmla="*/ 9 h 13"/>
                <a:gd name="T62" fmla="*/ 2 w 14"/>
                <a:gd name="T63" fmla="*/ 9 h 13"/>
                <a:gd name="T64" fmla="*/ 3 w 14"/>
                <a:gd name="T65" fmla="*/ 9 h 13"/>
                <a:gd name="T66" fmla="*/ 4 w 14"/>
                <a:gd name="T67" fmla="*/ 11 h 13"/>
                <a:gd name="T68" fmla="*/ 4 w 14"/>
                <a:gd name="T69" fmla="*/ 11 h 13"/>
                <a:gd name="T70" fmla="*/ 5 w 14"/>
                <a:gd name="T71" fmla="*/ 12 h 13"/>
                <a:gd name="T72" fmla="*/ 6 w 14"/>
                <a:gd name="T73" fmla="*/ 12 h 13"/>
                <a:gd name="T74" fmla="*/ 7 w 14"/>
                <a:gd name="T75" fmla="*/ 12 h 13"/>
                <a:gd name="T76" fmla="*/ 7 w 14"/>
                <a:gd name="T77" fmla="*/ 12 h 13"/>
                <a:gd name="T78" fmla="*/ 8 w 14"/>
                <a:gd name="T79" fmla="*/ 12 h 13"/>
                <a:gd name="T80" fmla="*/ 7 w 14"/>
                <a:gd name="T81" fmla="*/ 12 h 13"/>
                <a:gd name="T82" fmla="*/ 5 w 14"/>
                <a:gd name="T83" fmla="*/ 13 h 13"/>
                <a:gd name="T84" fmla="*/ 0 w 14"/>
                <a:gd name="T85" fmla="*/ 7 h 13"/>
                <a:gd name="T86" fmla="*/ 0 w 14"/>
                <a:gd name="T87" fmla="*/ 7 h 13"/>
                <a:gd name="T88" fmla="*/ 1 w 14"/>
                <a:gd name="T89" fmla="*/ 7 h 13"/>
                <a:gd name="T90" fmla="*/ 1 w 14"/>
                <a:gd name="T91" fmla="*/ 7 h 13"/>
                <a:gd name="T92" fmla="*/ 1 w 14"/>
                <a:gd name="T93" fmla="*/ 7 h 13"/>
                <a:gd name="T94" fmla="*/ 2 w 14"/>
                <a:gd name="T95" fmla="*/ 7 h 13"/>
                <a:gd name="T96" fmla="*/ 2 w 14"/>
                <a:gd name="T97" fmla="*/ 7 h 13"/>
                <a:gd name="T98" fmla="*/ 9 w 14"/>
                <a:gd name="T99" fmla="*/ 2 h 13"/>
                <a:gd name="T100" fmla="*/ 9 w 14"/>
                <a:gd name="T101" fmla="*/ 2 h 13"/>
                <a:gd name="T102" fmla="*/ 9 w 14"/>
                <a:gd name="T103" fmla="*/ 1 h 13"/>
                <a:gd name="T104" fmla="*/ 9 w 14"/>
                <a:gd name="T105" fmla="*/ 1 h 13"/>
                <a:gd name="T106" fmla="*/ 9 w 14"/>
                <a:gd name="T107" fmla="*/ 0 h 13"/>
                <a:gd name="T108" fmla="*/ 9 w 14"/>
                <a:gd name="T109" fmla="*/ 0 h 13"/>
                <a:gd name="T110" fmla="*/ 14 w 14"/>
                <a:gd name="T1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" h="13">
                  <a:moveTo>
                    <a:pt x="14" y="7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2" y="5"/>
                    <a:pt x="12" y="5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ṡḷîḋé"/>
            <p:cNvSpPr/>
            <p:nvPr/>
          </p:nvSpPr>
          <p:spPr bwMode="auto">
            <a:xfrm>
              <a:off x="3430588" y="3683000"/>
              <a:ext cx="36513" cy="33338"/>
            </a:xfrm>
            <a:custGeom>
              <a:avLst/>
              <a:gdLst>
                <a:gd name="T0" fmla="*/ 1 w 11"/>
                <a:gd name="T1" fmla="*/ 7 h 10"/>
                <a:gd name="T2" fmla="*/ 8 w 11"/>
                <a:gd name="T3" fmla="*/ 2 h 10"/>
                <a:gd name="T4" fmla="*/ 8 w 11"/>
                <a:gd name="T5" fmla="*/ 1 h 10"/>
                <a:gd name="T6" fmla="*/ 8 w 11"/>
                <a:gd name="T7" fmla="*/ 1 h 10"/>
                <a:gd name="T8" fmla="*/ 8 w 11"/>
                <a:gd name="T9" fmla="*/ 1 h 10"/>
                <a:gd name="T10" fmla="*/ 8 w 11"/>
                <a:gd name="T11" fmla="*/ 0 h 10"/>
                <a:gd name="T12" fmla="*/ 8 w 11"/>
                <a:gd name="T13" fmla="*/ 0 h 10"/>
                <a:gd name="T14" fmla="*/ 8 w 11"/>
                <a:gd name="T15" fmla="*/ 0 h 10"/>
                <a:gd name="T16" fmla="*/ 11 w 11"/>
                <a:gd name="T17" fmla="*/ 3 h 10"/>
                <a:gd name="T18" fmla="*/ 11 w 11"/>
                <a:gd name="T19" fmla="*/ 3 h 10"/>
                <a:gd name="T20" fmla="*/ 10 w 11"/>
                <a:gd name="T21" fmla="*/ 3 h 10"/>
                <a:gd name="T22" fmla="*/ 10 w 11"/>
                <a:gd name="T23" fmla="*/ 3 h 10"/>
                <a:gd name="T24" fmla="*/ 10 w 11"/>
                <a:gd name="T25" fmla="*/ 2 h 10"/>
                <a:gd name="T26" fmla="*/ 9 w 11"/>
                <a:gd name="T27" fmla="*/ 2 h 10"/>
                <a:gd name="T28" fmla="*/ 9 w 11"/>
                <a:gd name="T29" fmla="*/ 3 h 10"/>
                <a:gd name="T30" fmla="*/ 2 w 11"/>
                <a:gd name="T31" fmla="*/ 8 h 10"/>
                <a:gd name="T32" fmla="*/ 2 w 11"/>
                <a:gd name="T33" fmla="*/ 8 h 10"/>
                <a:gd name="T34" fmla="*/ 2 w 11"/>
                <a:gd name="T35" fmla="*/ 9 h 10"/>
                <a:gd name="T36" fmla="*/ 2 w 11"/>
                <a:gd name="T37" fmla="*/ 9 h 10"/>
                <a:gd name="T38" fmla="*/ 2 w 11"/>
                <a:gd name="T39" fmla="*/ 9 h 10"/>
                <a:gd name="T40" fmla="*/ 2 w 11"/>
                <a:gd name="T41" fmla="*/ 10 h 10"/>
                <a:gd name="T42" fmla="*/ 2 w 11"/>
                <a:gd name="T43" fmla="*/ 10 h 10"/>
                <a:gd name="T44" fmla="*/ 0 w 11"/>
                <a:gd name="T45" fmla="*/ 7 h 10"/>
                <a:gd name="T46" fmla="*/ 0 w 11"/>
                <a:gd name="T47" fmla="*/ 6 h 10"/>
                <a:gd name="T48" fmla="*/ 0 w 11"/>
                <a:gd name="T49" fmla="*/ 6 h 10"/>
                <a:gd name="T50" fmla="*/ 0 w 11"/>
                <a:gd name="T51" fmla="*/ 7 h 10"/>
                <a:gd name="T52" fmla="*/ 1 w 11"/>
                <a:gd name="T53" fmla="*/ 7 h 10"/>
                <a:gd name="T54" fmla="*/ 1 w 11"/>
                <a:gd name="T55" fmla="*/ 7 h 10"/>
                <a:gd name="T56" fmla="*/ 1 w 11"/>
                <a:gd name="T5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0">
                  <a:moveTo>
                    <a:pt x="1" y="7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ṩlïḓé"/>
            <p:cNvSpPr/>
            <p:nvPr/>
          </p:nvSpPr>
          <p:spPr bwMode="auto">
            <a:xfrm>
              <a:off x="3430588" y="3683000"/>
              <a:ext cx="36513" cy="33338"/>
            </a:xfrm>
            <a:custGeom>
              <a:avLst/>
              <a:gdLst>
                <a:gd name="T0" fmla="*/ 1 w 11"/>
                <a:gd name="T1" fmla="*/ 7 h 10"/>
                <a:gd name="T2" fmla="*/ 8 w 11"/>
                <a:gd name="T3" fmla="*/ 2 h 10"/>
                <a:gd name="T4" fmla="*/ 8 w 11"/>
                <a:gd name="T5" fmla="*/ 1 h 10"/>
                <a:gd name="T6" fmla="*/ 8 w 11"/>
                <a:gd name="T7" fmla="*/ 1 h 10"/>
                <a:gd name="T8" fmla="*/ 8 w 11"/>
                <a:gd name="T9" fmla="*/ 1 h 10"/>
                <a:gd name="T10" fmla="*/ 8 w 11"/>
                <a:gd name="T11" fmla="*/ 0 h 10"/>
                <a:gd name="T12" fmla="*/ 8 w 11"/>
                <a:gd name="T13" fmla="*/ 0 h 10"/>
                <a:gd name="T14" fmla="*/ 8 w 11"/>
                <a:gd name="T15" fmla="*/ 0 h 10"/>
                <a:gd name="T16" fmla="*/ 11 w 11"/>
                <a:gd name="T17" fmla="*/ 3 h 10"/>
                <a:gd name="T18" fmla="*/ 11 w 11"/>
                <a:gd name="T19" fmla="*/ 3 h 10"/>
                <a:gd name="T20" fmla="*/ 10 w 11"/>
                <a:gd name="T21" fmla="*/ 3 h 10"/>
                <a:gd name="T22" fmla="*/ 10 w 11"/>
                <a:gd name="T23" fmla="*/ 3 h 10"/>
                <a:gd name="T24" fmla="*/ 10 w 11"/>
                <a:gd name="T25" fmla="*/ 2 h 10"/>
                <a:gd name="T26" fmla="*/ 9 w 11"/>
                <a:gd name="T27" fmla="*/ 2 h 10"/>
                <a:gd name="T28" fmla="*/ 9 w 11"/>
                <a:gd name="T29" fmla="*/ 3 h 10"/>
                <a:gd name="T30" fmla="*/ 2 w 11"/>
                <a:gd name="T31" fmla="*/ 8 h 10"/>
                <a:gd name="T32" fmla="*/ 2 w 11"/>
                <a:gd name="T33" fmla="*/ 8 h 10"/>
                <a:gd name="T34" fmla="*/ 2 w 11"/>
                <a:gd name="T35" fmla="*/ 9 h 10"/>
                <a:gd name="T36" fmla="*/ 2 w 11"/>
                <a:gd name="T37" fmla="*/ 9 h 10"/>
                <a:gd name="T38" fmla="*/ 2 w 11"/>
                <a:gd name="T39" fmla="*/ 9 h 10"/>
                <a:gd name="T40" fmla="*/ 2 w 11"/>
                <a:gd name="T41" fmla="*/ 10 h 10"/>
                <a:gd name="T42" fmla="*/ 2 w 11"/>
                <a:gd name="T43" fmla="*/ 10 h 10"/>
                <a:gd name="T44" fmla="*/ 0 w 11"/>
                <a:gd name="T45" fmla="*/ 7 h 10"/>
                <a:gd name="T46" fmla="*/ 0 w 11"/>
                <a:gd name="T47" fmla="*/ 6 h 10"/>
                <a:gd name="T48" fmla="*/ 0 w 11"/>
                <a:gd name="T49" fmla="*/ 6 h 10"/>
                <a:gd name="T50" fmla="*/ 0 w 11"/>
                <a:gd name="T51" fmla="*/ 7 h 10"/>
                <a:gd name="T52" fmla="*/ 1 w 11"/>
                <a:gd name="T53" fmla="*/ 7 h 10"/>
                <a:gd name="T54" fmla="*/ 1 w 11"/>
                <a:gd name="T55" fmla="*/ 7 h 10"/>
                <a:gd name="T56" fmla="*/ 1 w 11"/>
                <a:gd name="T5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0">
                  <a:moveTo>
                    <a:pt x="1" y="7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iṥ1ïďé"/>
            <p:cNvSpPr/>
            <p:nvPr/>
          </p:nvSpPr>
          <p:spPr bwMode="auto">
            <a:xfrm>
              <a:off x="3462338" y="3719513"/>
              <a:ext cx="50800" cy="49213"/>
            </a:xfrm>
            <a:custGeom>
              <a:avLst/>
              <a:gdLst>
                <a:gd name="T0" fmla="*/ 6 w 15"/>
                <a:gd name="T1" fmla="*/ 5 h 15"/>
                <a:gd name="T2" fmla="*/ 10 w 15"/>
                <a:gd name="T3" fmla="*/ 9 h 15"/>
                <a:gd name="T4" fmla="*/ 12 w 15"/>
                <a:gd name="T5" fmla="*/ 6 h 15"/>
                <a:gd name="T6" fmla="*/ 13 w 15"/>
                <a:gd name="T7" fmla="*/ 6 h 15"/>
                <a:gd name="T8" fmla="*/ 13 w 15"/>
                <a:gd name="T9" fmla="*/ 5 h 15"/>
                <a:gd name="T10" fmla="*/ 12 w 15"/>
                <a:gd name="T11" fmla="*/ 5 h 15"/>
                <a:gd name="T12" fmla="*/ 12 w 15"/>
                <a:gd name="T13" fmla="*/ 5 h 15"/>
                <a:gd name="T14" fmla="*/ 12 w 15"/>
                <a:gd name="T15" fmla="*/ 4 h 15"/>
                <a:gd name="T16" fmla="*/ 12 w 15"/>
                <a:gd name="T17" fmla="*/ 4 h 15"/>
                <a:gd name="T18" fmla="*/ 15 w 15"/>
                <a:gd name="T19" fmla="*/ 7 h 15"/>
                <a:gd name="T20" fmla="*/ 15 w 15"/>
                <a:gd name="T21" fmla="*/ 7 h 15"/>
                <a:gd name="T22" fmla="*/ 15 w 15"/>
                <a:gd name="T23" fmla="*/ 7 h 15"/>
                <a:gd name="T24" fmla="*/ 14 w 15"/>
                <a:gd name="T25" fmla="*/ 7 h 15"/>
                <a:gd name="T26" fmla="*/ 14 w 15"/>
                <a:gd name="T27" fmla="*/ 6 h 15"/>
                <a:gd name="T28" fmla="*/ 14 w 15"/>
                <a:gd name="T29" fmla="*/ 6 h 15"/>
                <a:gd name="T30" fmla="*/ 13 w 15"/>
                <a:gd name="T31" fmla="*/ 7 h 15"/>
                <a:gd name="T32" fmla="*/ 8 w 15"/>
                <a:gd name="T33" fmla="*/ 13 h 15"/>
                <a:gd name="T34" fmla="*/ 7 w 15"/>
                <a:gd name="T35" fmla="*/ 13 h 15"/>
                <a:gd name="T36" fmla="*/ 7 w 15"/>
                <a:gd name="T37" fmla="*/ 14 h 15"/>
                <a:gd name="T38" fmla="*/ 8 w 15"/>
                <a:gd name="T39" fmla="*/ 14 h 15"/>
                <a:gd name="T40" fmla="*/ 8 w 15"/>
                <a:gd name="T41" fmla="*/ 14 h 15"/>
                <a:gd name="T42" fmla="*/ 8 w 15"/>
                <a:gd name="T43" fmla="*/ 15 h 15"/>
                <a:gd name="T44" fmla="*/ 8 w 15"/>
                <a:gd name="T45" fmla="*/ 15 h 15"/>
                <a:gd name="T46" fmla="*/ 5 w 15"/>
                <a:gd name="T47" fmla="*/ 12 h 15"/>
                <a:gd name="T48" fmla="*/ 5 w 15"/>
                <a:gd name="T49" fmla="*/ 12 h 15"/>
                <a:gd name="T50" fmla="*/ 5 w 15"/>
                <a:gd name="T51" fmla="*/ 12 h 15"/>
                <a:gd name="T52" fmla="*/ 6 w 15"/>
                <a:gd name="T53" fmla="*/ 12 h 15"/>
                <a:gd name="T54" fmla="*/ 6 w 15"/>
                <a:gd name="T55" fmla="*/ 12 h 15"/>
                <a:gd name="T56" fmla="*/ 6 w 15"/>
                <a:gd name="T57" fmla="*/ 12 h 15"/>
                <a:gd name="T58" fmla="*/ 7 w 15"/>
                <a:gd name="T59" fmla="*/ 12 h 15"/>
                <a:gd name="T60" fmla="*/ 9 w 15"/>
                <a:gd name="T61" fmla="*/ 9 h 15"/>
                <a:gd name="T62" fmla="*/ 6 w 15"/>
                <a:gd name="T63" fmla="*/ 5 h 15"/>
                <a:gd name="T64" fmla="*/ 3 w 15"/>
                <a:gd name="T65" fmla="*/ 8 h 15"/>
                <a:gd name="T66" fmla="*/ 2 w 15"/>
                <a:gd name="T67" fmla="*/ 9 h 15"/>
                <a:gd name="T68" fmla="*/ 2 w 15"/>
                <a:gd name="T69" fmla="*/ 9 h 15"/>
                <a:gd name="T70" fmla="*/ 3 w 15"/>
                <a:gd name="T71" fmla="*/ 10 h 15"/>
                <a:gd name="T72" fmla="*/ 3 w 15"/>
                <a:gd name="T73" fmla="*/ 10 h 15"/>
                <a:gd name="T74" fmla="*/ 3 w 15"/>
                <a:gd name="T75" fmla="*/ 10 h 15"/>
                <a:gd name="T76" fmla="*/ 3 w 15"/>
                <a:gd name="T77" fmla="*/ 10 h 15"/>
                <a:gd name="T78" fmla="*/ 0 w 15"/>
                <a:gd name="T79" fmla="*/ 8 h 15"/>
                <a:gd name="T80" fmla="*/ 0 w 15"/>
                <a:gd name="T81" fmla="*/ 7 h 15"/>
                <a:gd name="T82" fmla="*/ 0 w 15"/>
                <a:gd name="T83" fmla="*/ 7 h 15"/>
                <a:gd name="T84" fmla="*/ 1 w 15"/>
                <a:gd name="T85" fmla="*/ 8 h 15"/>
                <a:gd name="T86" fmla="*/ 1 w 15"/>
                <a:gd name="T87" fmla="*/ 8 h 15"/>
                <a:gd name="T88" fmla="*/ 2 w 15"/>
                <a:gd name="T89" fmla="*/ 8 h 15"/>
                <a:gd name="T90" fmla="*/ 2 w 15"/>
                <a:gd name="T91" fmla="*/ 8 h 15"/>
                <a:gd name="T92" fmla="*/ 7 w 15"/>
                <a:gd name="T93" fmla="*/ 2 h 15"/>
                <a:gd name="T94" fmla="*/ 8 w 15"/>
                <a:gd name="T95" fmla="*/ 1 h 15"/>
                <a:gd name="T96" fmla="*/ 8 w 15"/>
                <a:gd name="T97" fmla="*/ 1 h 15"/>
                <a:gd name="T98" fmla="*/ 7 w 15"/>
                <a:gd name="T99" fmla="*/ 0 h 15"/>
                <a:gd name="T100" fmla="*/ 7 w 15"/>
                <a:gd name="T101" fmla="*/ 0 h 15"/>
                <a:gd name="T102" fmla="*/ 7 w 15"/>
                <a:gd name="T103" fmla="*/ 0 h 15"/>
                <a:gd name="T104" fmla="*/ 7 w 15"/>
                <a:gd name="T105" fmla="*/ 0 h 15"/>
                <a:gd name="T106" fmla="*/ 10 w 15"/>
                <a:gd name="T107" fmla="*/ 2 h 15"/>
                <a:gd name="T108" fmla="*/ 10 w 15"/>
                <a:gd name="T109" fmla="*/ 3 h 15"/>
                <a:gd name="T110" fmla="*/ 10 w 15"/>
                <a:gd name="T111" fmla="*/ 3 h 15"/>
                <a:gd name="T112" fmla="*/ 9 w 15"/>
                <a:gd name="T113" fmla="*/ 2 h 15"/>
                <a:gd name="T114" fmla="*/ 9 w 15"/>
                <a:gd name="T115" fmla="*/ 2 h 15"/>
                <a:gd name="T116" fmla="*/ 9 w 15"/>
                <a:gd name="T117" fmla="*/ 2 h 15"/>
                <a:gd name="T118" fmla="*/ 8 w 15"/>
                <a:gd name="T119" fmla="*/ 2 h 15"/>
                <a:gd name="T120" fmla="*/ 6 w 15"/>
                <a:gd name="T12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" h="15">
                  <a:moveTo>
                    <a:pt x="6" y="5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ïŝḻîḍè"/>
            <p:cNvSpPr/>
            <p:nvPr/>
          </p:nvSpPr>
          <p:spPr bwMode="auto">
            <a:xfrm>
              <a:off x="3462338" y="3719513"/>
              <a:ext cx="50800" cy="49213"/>
            </a:xfrm>
            <a:custGeom>
              <a:avLst/>
              <a:gdLst>
                <a:gd name="T0" fmla="*/ 6 w 15"/>
                <a:gd name="T1" fmla="*/ 5 h 15"/>
                <a:gd name="T2" fmla="*/ 10 w 15"/>
                <a:gd name="T3" fmla="*/ 9 h 15"/>
                <a:gd name="T4" fmla="*/ 12 w 15"/>
                <a:gd name="T5" fmla="*/ 6 h 15"/>
                <a:gd name="T6" fmla="*/ 13 w 15"/>
                <a:gd name="T7" fmla="*/ 6 h 15"/>
                <a:gd name="T8" fmla="*/ 13 w 15"/>
                <a:gd name="T9" fmla="*/ 5 h 15"/>
                <a:gd name="T10" fmla="*/ 12 w 15"/>
                <a:gd name="T11" fmla="*/ 5 h 15"/>
                <a:gd name="T12" fmla="*/ 12 w 15"/>
                <a:gd name="T13" fmla="*/ 5 h 15"/>
                <a:gd name="T14" fmla="*/ 12 w 15"/>
                <a:gd name="T15" fmla="*/ 4 h 15"/>
                <a:gd name="T16" fmla="*/ 12 w 15"/>
                <a:gd name="T17" fmla="*/ 4 h 15"/>
                <a:gd name="T18" fmla="*/ 15 w 15"/>
                <a:gd name="T19" fmla="*/ 7 h 15"/>
                <a:gd name="T20" fmla="*/ 15 w 15"/>
                <a:gd name="T21" fmla="*/ 7 h 15"/>
                <a:gd name="T22" fmla="*/ 15 w 15"/>
                <a:gd name="T23" fmla="*/ 7 h 15"/>
                <a:gd name="T24" fmla="*/ 14 w 15"/>
                <a:gd name="T25" fmla="*/ 7 h 15"/>
                <a:gd name="T26" fmla="*/ 14 w 15"/>
                <a:gd name="T27" fmla="*/ 6 h 15"/>
                <a:gd name="T28" fmla="*/ 14 w 15"/>
                <a:gd name="T29" fmla="*/ 6 h 15"/>
                <a:gd name="T30" fmla="*/ 13 w 15"/>
                <a:gd name="T31" fmla="*/ 7 h 15"/>
                <a:gd name="T32" fmla="*/ 8 w 15"/>
                <a:gd name="T33" fmla="*/ 13 h 15"/>
                <a:gd name="T34" fmla="*/ 7 w 15"/>
                <a:gd name="T35" fmla="*/ 13 h 15"/>
                <a:gd name="T36" fmla="*/ 7 w 15"/>
                <a:gd name="T37" fmla="*/ 14 h 15"/>
                <a:gd name="T38" fmla="*/ 8 w 15"/>
                <a:gd name="T39" fmla="*/ 14 h 15"/>
                <a:gd name="T40" fmla="*/ 8 w 15"/>
                <a:gd name="T41" fmla="*/ 14 h 15"/>
                <a:gd name="T42" fmla="*/ 8 w 15"/>
                <a:gd name="T43" fmla="*/ 15 h 15"/>
                <a:gd name="T44" fmla="*/ 8 w 15"/>
                <a:gd name="T45" fmla="*/ 15 h 15"/>
                <a:gd name="T46" fmla="*/ 5 w 15"/>
                <a:gd name="T47" fmla="*/ 12 h 15"/>
                <a:gd name="T48" fmla="*/ 5 w 15"/>
                <a:gd name="T49" fmla="*/ 12 h 15"/>
                <a:gd name="T50" fmla="*/ 5 w 15"/>
                <a:gd name="T51" fmla="*/ 12 h 15"/>
                <a:gd name="T52" fmla="*/ 6 w 15"/>
                <a:gd name="T53" fmla="*/ 12 h 15"/>
                <a:gd name="T54" fmla="*/ 6 w 15"/>
                <a:gd name="T55" fmla="*/ 12 h 15"/>
                <a:gd name="T56" fmla="*/ 6 w 15"/>
                <a:gd name="T57" fmla="*/ 12 h 15"/>
                <a:gd name="T58" fmla="*/ 7 w 15"/>
                <a:gd name="T59" fmla="*/ 12 h 15"/>
                <a:gd name="T60" fmla="*/ 9 w 15"/>
                <a:gd name="T61" fmla="*/ 9 h 15"/>
                <a:gd name="T62" fmla="*/ 6 w 15"/>
                <a:gd name="T63" fmla="*/ 5 h 15"/>
                <a:gd name="T64" fmla="*/ 3 w 15"/>
                <a:gd name="T65" fmla="*/ 8 h 15"/>
                <a:gd name="T66" fmla="*/ 2 w 15"/>
                <a:gd name="T67" fmla="*/ 9 h 15"/>
                <a:gd name="T68" fmla="*/ 2 w 15"/>
                <a:gd name="T69" fmla="*/ 9 h 15"/>
                <a:gd name="T70" fmla="*/ 3 w 15"/>
                <a:gd name="T71" fmla="*/ 10 h 15"/>
                <a:gd name="T72" fmla="*/ 3 w 15"/>
                <a:gd name="T73" fmla="*/ 10 h 15"/>
                <a:gd name="T74" fmla="*/ 3 w 15"/>
                <a:gd name="T75" fmla="*/ 10 h 15"/>
                <a:gd name="T76" fmla="*/ 3 w 15"/>
                <a:gd name="T77" fmla="*/ 10 h 15"/>
                <a:gd name="T78" fmla="*/ 0 w 15"/>
                <a:gd name="T79" fmla="*/ 8 h 15"/>
                <a:gd name="T80" fmla="*/ 0 w 15"/>
                <a:gd name="T81" fmla="*/ 7 h 15"/>
                <a:gd name="T82" fmla="*/ 0 w 15"/>
                <a:gd name="T83" fmla="*/ 7 h 15"/>
                <a:gd name="T84" fmla="*/ 1 w 15"/>
                <a:gd name="T85" fmla="*/ 8 h 15"/>
                <a:gd name="T86" fmla="*/ 1 w 15"/>
                <a:gd name="T87" fmla="*/ 8 h 15"/>
                <a:gd name="T88" fmla="*/ 2 w 15"/>
                <a:gd name="T89" fmla="*/ 8 h 15"/>
                <a:gd name="T90" fmla="*/ 2 w 15"/>
                <a:gd name="T91" fmla="*/ 8 h 15"/>
                <a:gd name="T92" fmla="*/ 7 w 15"/>
                <a:gd name="T93" fmla="*/ 2 h 15"/>
                <a:gd name="T94" fmla="*/ 8 w 15"/>
                <a:gd name="T95" fmla="*/ 1 h 15"/>
                <a:gd name="T96" fmla="*/ 8 w 15"/>
                <a:gd name="T97" fmla="*/ 1 h 15"/>
                <a:gd name="T98" fmla="*/ 7 w 15"/>
                <a:gd name="T99" fmla="*/ 0 h 15"/>
                <a:gd name="T100" fmla="*/ 7 w 15"/>
                <a:gd name="T101" fmla="*/ 0 h 15"/>
                <a:gd name="T102" fmla="*/ 7 w 15"/>
                <a:gd name="T103" fmla="*/ 0 h 15"/>
                <a:gd name="T104" fmla="*/ 7 w 15"/>
                <a:gd name="T105" fmla="*/ 0 h 15"/>
                <a:gd name="T106" fmla="*/ 10 w 15"/>
                <a:gd name="T107" fmla="*/ 2 h 15"/>
                <a:gd name="T108" fmla="*/ 10 w 15"/>
                <a:gd name="T109" fmla="*/ 3 h 15"/>
                <a:gd name="T110" fmla="*/ 10 w 15"/>
                <a:gd name="T111" fmla="*/ 3 h 15"/>
                <a:gd name="T112" fmla="*/ 9 w 15"/>
                <a:gd name="T113" fmla="*/ 2 h 15"/>
                <a:gd name="T114" fmla="*/ 9 w 15"/>
                <a:gd name="T115" fmla="*/ 2 h 15"/>
                <a:gd name="T116" fmla="*/ 9 w 15"/>
                <a:gd name="T117" fmla="*/ 2 h 15"/>
                <a:gd name="T118" fmla="*/ 8 w 15"/>
                <a:gd name="T119" fmla="*/ 2 h 15"/>
                <a:gd name="T120" fmla="*/ 6 w 15"/>
                <a:gd name="T12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" h="15">
                  <a:moveTo>
                    <a:pt x="6" y="5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7"/>
                    <a:pt x="13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ṥ1iḑê"/>
            <p:cNvSpPr/>
            <p:nvPr/>
          </p:nvSpPr>
          <p:spPr bwMode="auto">
            <a:xfrm>
              <a:off x="3516313" y="3776663"/>
              <a:ext cx="31750" cy="42863"/>
            </a:xfrm>
            <a:custGeom>
              <a:avLst/>
              <a:gdLst>
                <a:gd name="T0" fmla="*/ 8 w 10"/>
                <a:gd name="T1" fmla="*/ 7 h 13"/>
                <a:gd name="T2" fmla="*/ 5 w 10"/>
                <a:gd name="T3" fmla="*/ 5 h 13"/>
                <a:gd name="T4" fmla="*/ 2 w 10"/>
                <a:gd name="T5" fmla="*/ 7 h 13"/>
                <a:gd name="T6" fmla="*/ 2 w 10"/>
                <a:gd name="T7" fmla="*/ 8 h 13"/>
                <a:gd name="T8" fmla="*/ 2 w 10"/>
                <a:gd name="T9" fmla="*/ 8 h 13"/>
                <a:gd name="T10" fmla="*/ 2 w 10"/>
                <a:gd name="T11" fmla="*/ 8 h 13"/>
                <a:gd name="T12" fmla="*/ 3 w 10"/>
                <a:gd name="T13" fmla="*/ 9 h 13"/>
                <a:gd name="T14" fmla="*/ 3 w 10"/>
                <a:gd name="T15" fmla="*/ 9 h 13"/>
                <a:gd name="T16" fmla="*/ 3 w 10"/>
                <a:gd name="T17" fmla="*/ 9 h 13"/>
                <a:gd name="T18" fmla="*/ 0 w 10"/>
                <a:gd name="T19" fmla="*/ 7 h 13"/>
                <a:gd name="T20" fmla="*/ 0 w 10"/>
                <a:gd name="T21" fmla="*/ 7 h 13"/>
                <a:gd name="T22" fmla="*/ 0 w 10"/>
                <a:gd name="T23" fmla="*/ 7 h 13"/>
                <a:gd name="T24" fmla="*/ 1 w 10"/>
                <a:gd name="T25" fmla="*/ 7 h 13"/>
                <a:gd name="T26" fmla="*/ 1 w 10"/>
                <a:gd name="T27" fmla="*/ 7 h 13"/>
                <a:gd name="T28" fmla="*/ 1 w 10"/>
                <a:gd name="T29" fmla="*/ 7 h 13"/>
                <a:gd name="T30" fmla="*/ 2 w 10"/>
                <a:gd name="T31" fmla="*/ 7 h 13"/>
                <a:gd name="T32" fmla="*/ 10 w 10"/>
                <a:gd name="T33" fmla="*/ 1 h 13"/>
                <a:gd name="T34" fmla="*/ 10 w 10"/>
                <a:gd name="T35" fmla="*/ 0 h 13"/>
                <a:gd name="T36" fmla="*/ 10 w 10"/>
                <a:gd name="T37" fmla="*/ 1 h 13"/>
                <a:gd name="T38" fmla="*/ 8 w 10"/>
                <a:gd name="T39" fmla="*/ 11 h 13"/>
                <a:gd name="T40" fmla="*/ 8 w 10"/>
                <a:gd name="T41" fmla="*/ 12 h 13"/>
                <a:gd name="T42" fmla="*/ 9 w 10"/>
                <a:gd name="T43" fmla="*/ 12 h 13"/>
                <a:gd name="T44" fmla="*/ 9 w 10"/>
                <a:gd name="T45" fmla="*/ 12 h 13"/>
                <a:gd name="T46" fmla="*/ 9 w 10"/>
                <a:gd name="T47" fmla="*/ 13 h 13"/>
                <a:gd name="T48" fmla="*/ 9 w 10"/>
                <a:gd name="T49" fmla="*/ 13 h 13"/>
                <a:gd name="T50" fmla="*/ 6 w 10"/>
                <a:gd name="T51" fmla="*/ 11 h 13"/>
                <a:gd name="T52" fmla="*/ 6 w 10"/>
                <a:gd name="T53" fmla="*/ 11 h 13"/>
                <a:gd name="T54" fmla="*/ 6 w 10"/>
                <a:gd name="T55" fmla="*/ 11 h 13"/>
                <a:gd name="T56" fmla="*/ 6 w 10"/>
                <a:gd name="T57" fmla="*/ 11 h 13"/>
                <a:gd name="T58" fmla="*/ 7 w 10"/>
                <a:gd name="T59" fmla="*/ 11 h 13"/>
                <a:gd name="T60" fmla="*/ 7 w 10"/>
                <a:gd name="T61" fmla="*/ 11 h 13"/>
                <a:gd name="T62" fmla="*/ 7 w 10"/>
                <a:gd name="T63" fmla="*/ 10 h 13"/>
                <a:gd name="T64" fmla="*/ 8 w 10"/>
                <a:gd name="T65" fmla="*/ 7 h 13"/>
                <a:gd name="T66" fmla="*/ 5 w 10"/>
                <a:gd name="T67" fmla="*/ 5 h 13"/>
                <a:gd name="T68" fmla="*/ 8 w 10"/>
                <a:gd name="T69" fmla="*/ 7 h 13"/>
                <a:gd name="T70" fmla="*/ 9 w 10"/>
                <a:gd name="T71" fmla="*/ 2 h 13"/>
                <a:gd name="T72" fmla="*/ 5 w 10"/>
                <a:gd name="T7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13">
                  <a:moveTo>
                    <a:pt x="8" y="7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6" y="11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5" y="5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isḻíḋe"/>
            <p:cNvSpPr/>
            <p:nvPr/>
          </p:nvSpPr>
          <p:spPr bwMode="auto">
            <a:xfrm>
              <a:off x="3516313" y="3776663"/>
              <a:ext cx="31750" cy="42863"/>
            </a:xfrm>
            <a:custGeom>
              <a:avLst/>
              <a:gdLst>
                <a:gd name="T0" fmla="*/ 8 w 10"/>
                <a:gd name="T1" fmla="*/ 7 h 13"/>
                <a:gd name="T2" fmla="*/ 5 w 10"/>
                <a:gd name="T3" fmla="*/ 5 h 13"/>
                <a:gd name="T4" fmla="*/ 2 w 10"/>
                <a:gd name="T5" fmla="*/ 7 h 13"/>
                <a:gd name="T6" fmla="*/ 2 w 10"/>
                <a:gd name="T7" fmla="*/ 8 h 13"/>
                <a:gd name="T8" fmla="*/ 2 w 10"/>
                <a:gd name="T9" fmla="*/ 8 h 13"/>
                <a:gd name="T10" fmla="*/ 2 w 10"/>
                <a:gd name="T11" fmla="*/ 8 h 13"/>
                <a:gd name="T12" fmla="*/ 3 w 10"/>
                <a:gd name="T13" fmla="*/ 9 h 13"/>
                <a:gd name="T14" fmla="*/ 3 w 10"/>
                <a:gd name="T15" fmla="*/ 9 h 13"/>
                <a:gd name="T16" fmla="*/ 3 w 10"/>
                <a:gd name="T17" fmla="*/ 9 h 13"/>
                <a:gd name="T18" fmla="*/ 0 w 10"/>
                <a:gd name="T19" fmla="*/ 7 h 13"/>
                <a:gd name="T20" fmla="*/ 0 w 10"/>
                <a:gd name="T21" fmla="*/ 7 h 13"/>
                <a:gd name="T22" fmla="*/ 0 w 10"/>
                <a:gd name="T23" fmla="*/ 7 h 13"/>
                <a:gd name="T24" fmla="*/ 1 w 10"/>
                <a:gd name="T25" fmla="*/ 7 h 13"/>
                <a:gd name="T26" fmla="*/ 1 w 10"/>
                <a:gd name="T27" fmla="*/ 7 h 13"/>
                <a:gd name="T28" fmla="*/ 1 w 10"/>
                <a:gd name="T29" fmla="*/ 7 h 13"/>
                <a:gd name="T30" fmla="*/ 2 w 10"/>
                <a:gd name="T31" fmla="*/ 7 h 13"/>
                <a:gd name="T32" fmla="*/ 10 w 10"/>
                <a:gd name="T33" fmla="*/ 1 h 13"/>
                <a:gd name="T34" fmla="*/ 10 w 10"/>
                <a:gd name="T35" fmla="*/ 0 h 13"/>
                <a:gd name="T36" fmla="*/ 10 w 10"/>
                <a:gd name="T37" fmla="*/ 1 h 13"/>
                <a:gd name="T38" fmla="*/ 8 w 10"/>
                <a:gd name="T39" fmla="*/ 11 h 13"/>
                <a:gd name="T40" fmla="*/ 8 w 10"/>
                <a:gd name="T41" fmla="*/ 12 h 13"/>
                <a:gd name="T42" fmla="*/ 9 w 10"/>
                <a:gd name="T43" fmla="*/ 12 h 13"/>
                <a:gd name="T44" fmla="*/ 9 w 10"/>
                <a:gd name="T45" fmla="*/ 12 h 13"/>
                <a:gd name="T46" fmla="*/ 9 w 10"/>
                <a:gd name="T47" fmla="*/ 13 h 13"/>
                <a:gd name="T48" fmla="*/ 9 w 10"/>
                <a:gd name="T49" fmla="*/ 13 h 13"/>
                <a:gd name="T50" fmla="*/ 6 w 10"/>
                <a:gd name="T51" fmla="*/ 11 h 13"/>
                <a:gd name="T52" fmla="*/ 6 w 10"/>
                <a:gd name="T53" fmla="*/ 11 h 13"/>
                <a:gd name="T54" fmla="*/ 6 w 10"/>
                <a:gd name="T55" fmla="*/ 11 h 13"/>
                <a:gd name="T56" fmla="*/ 6 w 10"/>
                <a:gd name="T57" fmla="*/ 11 h 13"/>
                <a:gd name="T58" fmla="*/ 7 w 10"/>
                <a:gd name="T59" fmla="*/ 11 h 13"/>
                <a:gd name="T60" fmla="*/ 7 w 10"/>
                <a:gd name="T61" fmla="*/ 11 h 13"/>
                <a:gd name="T62" fmla="*/ 7 w 10"/>
                <a:gd name="T63" fmla="*/ 10 h 13"/>
                <a:gd name="T64" fmla="*/ 8 w 10"/>
                <a:gd name="T65" fmla="*/ 7 h 13"/>
                <a:gd name="T66" fmla="*/ 5 w 10"/>
                <a:gd name="T67" fmla="*/ 5 h 13"/>
                <a:gd name="T68" fmla="*/ 8 w 10"/>
                <a:gd name="T69" fmla="*/ 7 h 13"/>
                <a:gd name="T70" fmla="*/ 9 w 10"/>
                <a:gd name="T71" fmla="*/ 2 h 13"/>
                <a:gd name="T72" fmla="*/ 5 w 10"/>
                <a:gd name="T7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13">
                  <a:moveTo>
                    <a:pt x="8" y="7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6" y="11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5" y="5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îṧḻïḋe"/>
            <p:cNvSpPr/>
            <p:nvPr/>
          </p:nvSpPr>
          <p:spPr bwMode="auto">
            <a:xfrm>
              <a:off x="3575051" y="3810000"/>
              <a:ext cx="46038" cy="42863"/>
            </a:xfrm>
            <a:custGeom>
              <a:avLst/>
              <a:gdLst>
                <a:gd name="T0" fmla="*/ 7 w 14"/>
                <a:gd name="T1" fmla="*/ 1 h 13"/>
                <a:gd name="T2" fmla="*/ 9 w 14"/>
                <a:gd name="T3" fmla="*/ 11 h 13"/>
                <a:gd name="T4" fmla="*/ 12 w 14"/>
                <a:gd name="T5" fmla="*/ 4 h 13"/>
                <a:gd name="T6" fmla="*/ 12 w 14"/>
                <a:gd name="T7" fmla="*/ 4 h 13"/>
                <a:gd name="T8" fmla="*/ 12 w 14"/>
                <a:gd name="T9" fmla="*/ 3 h 13"/>
                <a:gd name="T10" fmla="*/ 12 w 14"/>
                <a:gd name="T11" fmla="*/ 3 h 13"/>
                <a:gd name="T12" fmla="*/ 11 w 14"/>
                <a:gd name="T13" fmla="*/ 3 h 13"/>
                <a:gd name="T14" fmla="*/ 11 w 14"/>
                <a:gd name="T15" fmla="*/ 3 h 13"/>
                <a:gd name="T16" fmla="*/ 11 w 14"/>
                <a:gd name="T17" fmla="*/ 2 h 13"/>
                <a:gd name="T18" fmla="*/ 14 w 14"/>
                <a:gd name="T19" fmla="*/ 4 h 13"/>
                <a:gd name="T20" fmla="*/ 14 w 14"/>
                <a:gd name="T21" fmla="*/ 4 h 13"/>
                <a:gd name="T22" fmla="*/ 14 w 14"/>
                <a:gd name="T23" fmla="*/ 4 h 13"/>
                <a:gd name="T24" fmla="*/ 13 w 14"/>
                <a:gd name="T25" fmla="*/ 4 h 13"/>
                <a:gd name="T26" fmla="*/ 13 w 14"/>
                <a:gd name="T27" fmla="*/ 4 h 13"/>
                <a:gd name="T28" fmla="*/ 13 w 14"/>
                <a:gd name="T29" fmla="*/ 4 h 13"/>
                <a:gd name="T30" fmla="*/ 13 w 14"/>
                <a:gd name="T31" fmla="*/ 4 h 13"/>
                <a:gd name="T32" fmla="*/ 9 w 14"/>
                <a:gd name="T33" fmla="*/ 13 h 13"/>
                <a:gd name="T34" fmla="*/ 9 w 14"/>
                <a:gd name="T35" fmla="*/ 13 h 13"/>
                <a:gd name="T36" fmla="*/ 8 w 14"/>
                <a:gd name="T37" fmla="*/ 13 h 13"/>
                <a:gd name="T38" fmla="*/ 6 w 14"/>
                <a:gd name="T39" fmla="*/ 1 h 13"/>
                <a:gd name="T40" fmla="*/ 2 w 14"/>
                <a:gd name="T41" fmla="*/ 9 h 13"/>
                <a:gd name="T42" fmla="*/ 2 w 14"/>
                <a:gd name="T43" fmla="*/ 10 h 13"/>
                <a:gd name="T44" fmla="*/ 2 w 14"/>
                <a:gd name="T45" fmla="*/ 10 h 13"/>
                <a:gd name="T46" fmla="*/ 3 w 14"/>
                <a:gd name="T47" fmla="*/ 10 h 13"/>
                <a:gd name="T48" fmla="*/ 3 w 14"/>
                <a:gd name="T49" fmla="*/ 11 h 13"/>
                <a:gd name="T50" fmla="*/ 3 w 14"/>
                <a:gd name="T51" fmla="*/ 11 h 13"/>
                <a:gd name="T52" fmla="*/ 3 w 14"/>
                <a:gd name="T53" fmla="*/ 11 h 13"/>
                <a:gd name="T54" fmla="*/ 0 w 14"/>
                <a:gd name="T55" fmla="*/ 10 h 13"/>
                <a:gd name="T56" fmla="*/ 0 w 14"/>
                <a:gd name="T57" fmla="*/ 10 h 13"/>
                <a:gd name="T58" fmla="*/ 1 w 14"/>
                <a:gd name="T59" fmla="*/ 10 h 13"/>
                <a:gd name="T60" fmla="*/ 1 w 14"/>
                <a:gd name="T61" fmla="*/ 10 h 13"/>
                <a:gd name="T62" fmla="*/ 1 w 14"/>
                <a:gd name="T63" fmla="*/ 10 h 13"/>
                <a:gd name="T64" fmla="*/ 2 w 14"/>
                <a:gd name="T65" fmla="*/ 10 h 13"/>
                <a:gd name="T66" fmla="*/ 2 w 14"/>
                <a:gd name="T67" fmla="*/ 9 h 13"/>
                <a:gd name="T68" fmla="*/ 5 w 14"/>
                <a:gd name="T69" fmla="*/ 1 h 13"/>
                <a:gd name="T70" fmla="*/ 5 w 14"/>
                <a:gd name="T71" fmla="*/ 1 h 13"/>
                <a:gd name="T72" fmla="*/ 5 w 14"/>
                <a:gd name="T73" fmla="*/ 1 h 13"/>
                <a:gd name="T74" fmla="*/ 5 w 14"/>
                <a:gd name="T75" fmla="*/ 0 h 13"/>
                <a:gd name="T76" fmla="*/ 4 w 14"/>
                <a:gd name="T77" fmla="*/ 0 h 13"/>
                <a:gd name="T78" fmla="*/ 4 w 14"/>
                <a:gd name="T79" fmla="*/ 0 h 13"/>
                <a:gd name="T80" fmla="*/ 5 w 14"/>
                <a:gd name="T81" fmla="*/ 0 h 13"/>
                <a:gd name="T82" fmla="*/ 7 w 14"/>
                <a:gd name="T8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" h="13">
                  <a:moveTo>
                    <a:pt x="7" y="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îṩ1îďè"/>
            <p:cNvSpPr/>
            <p:nvPr/>
          </p:nvSpPr>
          <p:spPr bwMode="auto">
            <a:xfrm>
              <a:off x="3575051" y="3810000"/>
              <a:ext cx="46038" cy="42863"/>
            </a:xfrm>
            <a:custGeom>
              <a:avLst/>
              <a:gdLst>
                <a:gd name="T0" fmla="*/ 7 w 14"/>
                <a:gd name="T1" fmla="*/ 1 h 13"/>
                <a:gd name="T2" fmla="*/ 9 w 14"/>
                <a:gd name="T3" fmla="*/ 11 h 13"/>
                <a:gd name="T4" fmla="*/ 12 w 14"/>
                <a:gd name="T5" fmla="*/ 4 h 13"/>
                <a:gd name="T6" fmla="*/ 12 w 14"/>
                <a:gd name="T7" fmla="*/ 4 h 13"/>
                <a:gd name="T8" fmla="*/ 12 w 14"/>
                <a:gd name="T9" fmla="*/ 3 h 13"/>
                <a:gd name="T10" fmla="*/ 12 w 14"/>
                <a:gd name="T11" fmla="*/ 3 h 13"/>
                <a:gd name="T12" fmla="*/ 11 w 14"/>
                <a:gd name="T13" fmla="*/ 3 h 13"/>
                <a:gd name="T14" fmla="*/ 11 w 14"/>
                <a:gd name="T15" fmla="*/ 3 h 13"/>
                <a:gd name="T16" fmla="*/ 11 w 14"/>
                <a:gd name="T17" fmla="*/ 2 h 13"/>
                <a:gd name="T18" fmla="*/ 14 w 14"/>
                <a:gd name="T19" fmla="*/ 4 h 13"/>
                <a:gd name="T20" fmla="*/ 14 w 14"/>
                <a:gd name="T21" fmla="*/ 4 h 13"/>
                <a:gd name="T22" fmla="*/ 14 w 14"/>
                <a:gd name="T23" fmla="*/ 4 h 13"/>
                <a:gd name="T24" fmla="*/ 13 w 14"/>
                <a:gd name="T25" fmla="*/ 4 h 13"/>
                <a:gd name="T26" fmla="*/ 13 w 14"/>
                <a:gd name="T27" fmla="*/ 4 h 13"/>
                <a:gd name="T28" fmla="*/ 13 w 14"/>
                <a:gd name="T29" fmla="*/ 4 h 13"/>
                <a:gd name="T30" fmla="*/ 13 w 14"/>
                <a:gd name="T31" fmla="*/ 4 h 13"/>
                <a:gd name="T32" fmla="*/ 9 w 14"/>
                <a:gd name="T33" fmla="*/ 13 h 13"/>
                <a:gd name="T34" fmla="*/ 9 w 14"/>
                <a:gd name="T35" fmla="*/ 13 h 13"/>
                <a:gd name="T36" fmla="*/ 8 w 14"/>
                <a:gd name="T37" fmla="*/ 13 h 13"/>
                <a:gd name="T38" fmla="*/ 6 w 14"/>
                <a:gd name="T39" fmla="*/ 1 h 13"/>
                <a:gd name="T40" fmla="*/ 2 w 14"/>
                <a:gd name="T41" fmla="*/ 9 h 13"/>
                <a:gd name="T42" fmla="*/ 2 w 14"/>
                <a:gd name="T43" fmla="*/ 10 h 13"/>
                <a:gd name="T44" fmla="*/ 2 w 14"/>
                <a:gd name="T45" fmla="*/ 10 h 13"/>
                <a:gd name="T46" fmla="*/ 3 w 14"/>
                <a:gd name="T47" fmla="*/ 10 h 13"/>
                <a:gd name="T48" fmla="*/ 3 w 14"/>
                <a:gd name="T49" fmla="*/ 11 h 13"/>
                <a:gd name="T50" fmla="*/ 3 w 14"/>
                <a:gd name="T51" fmla="*/ 11 h 13"/>
                <a:gd name="T52" fmla="*/ 3 w 14"/>
                <a:gd name="T53" fmla="*/ 11 h 13"/>
                <a:gd name="T54" fmla="*/ 0 w 14"/>
                <a:gd name="T55" fmla="*/ 10 h 13"/>
                <a:gd name="T56" fmla="*/ 0 w 14"/>
                <a:gd name="T57" fmla="*/ 10 h 13"/>
                <a:gd name="T58" fmla="*/ 1 w 14"/>
                <a:gd name="T59" fmla="*/ 10 h 13"/>
                <a:gd name="T60" fmla="*/ 1 w 14"/>
                <a:gd name="T61" fmla="*/ 10 h 13"/>
                <a:gd name="T62" fmla="*/ 1 w 14"/>
                <a:gd name="T63" fmla="*/ 10 h 13"/>
                <a:gd name="T64" fmla="*/ 2 w 14"/>
                <a:gd name="T65" fmla="*/ 10 h 13"/>
                <a:gd name="T66" fmla="*/ 2 w 14"/>
                <a:gd name="T67" fmla="*/ 9 h 13"/>
                <a:gd name="T68" fmla="*/ 5 w 14"/>
                <a:gd name="T69" fmla="*/ 1 h 13"/>
                <a:gd name="T70" fmla="*/ 5 w 14"/>
                <a:gd name="T71" fmla="*/ 1 h 13"/>
                <a:gd name="T72" fmla="*/ 5 w 14"/>
                <a:gd name="T73" fmla="*/ 1 h 13"/>
                <a:gd name="T74" fmla="*/ 5 w 14"/>
                <a:gd name="T75" fmla="*/ 0 h 13"/>
                <a:gd name="T76" fmla="*/ 4 w 14"/>
                <a:gd name="T77" fmla="*/ 0 h 13"/>
                <a:gd name="T78" fmla="*/ 4 w 14"/>
                <a:gd name="T79" fmla="*/ 0 h 13"/>
                <a:gd name="T80" fmla="*/ 5 w 14"/>
                <a:gd name="T81" fmla="*/ 0 h 13"/>
                <a:gd name="T82" fmla="*/ 7 w 14"/>
                <a:gd name="T8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" h="13">
                  <a:moveTo>
                    <a:pt x="7" y="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iŝḷîḑe"/>
            <p:cNvSpPr/>
            <p:nvPr/>
          </p:nvSpPr>
          <p:spPr bwMode="auto">
            <a:xfrm>
              <a:off x="3651251" y="3843338"/>
              <a:ext cx="33338" cy="39688"/>
            </a:xfrm>
            <a:custGeom>
              <a:avLst/>
              <a:gdLst>
                <a:gd name="T0" fmla="*/ 6 w 10"/>
                <a:gd name="T1" fmla="*/ 7 h 12"/>
                <a:gd name="T2" fmla="*/ 6 w 10"/>
                <a:gd name="T3" fmla="*/ 7 h 12"/>
                <a:gd name="T4" fmla="*/ 6 w 10"/>
                <a:gd name="T5" fmla="*/ 7 h 12"/>
                <a:gd name="T6" fmla="*/ 6 w 10"/>
                <a:gd name="T7" fmla="*/ 7 h 12"/>
                <a:gd name="T8" fmla="*/ 10 w 10"/>
                <a:gd name="T9" fmla="*/ 8 h 12"/>
                <a:gd name="T10" fmla="*/ 10 w 10"/>
                <a:gd name="T11" fmla="*/ 8 h 12"/>
                <a:gd name="T12" fmla="*/ 10 w 10"/>
                <a:gd name="T13" fmla="*/ 8 h 12"/>
                <a:gd name="T14" fmla="*/ 9 w 10"/>
                <a:gd name="T15" fmla="*/ 8 h 12"/>
                <a:gd name="T16" fmla="*/ 9 w 10"/>
                <a:gd name="T17" fmla="*/ 8 h 12"/>
                <a:gd name="T18" fmla="*/ 9 w 10"/>
                <a:gd name="T19" fmla="*/ 8 h 12"/>
                <a:gd name="T20" fmla="*/ 8 w 10"/>
                <a:gd name="T21" fmla="*/ 9 h 12"/>
                <a:gd name="T22" fmla="*/ 8 w 10"/>
                <a:gd name="T23" fmla="*/ 12 h 12"/>
                <a:gd name="T24" fmla="*/ 7 w 10"/>
                <a:gd name="T25" fmla="*/ 12 h 12"/>
                <a:gd name="T26" fmla="*/ 7 w 10"/>
                <a:gd name="T27" fmla="*/ 12 h 12"/>
                <a:gd name="T28" fmla="*/ 7 w 10"/>
                <a:gd name="T29" fmla="*/ 12 h 12"/>
                <a:gd name="T30" fmla="*/ 7 w 10"/>
                <a:gd name="T31" fmla="*/ 12 h 12"/>
                <a:gd name="T32" fmla="*/ 6 w 10"/>
                <a:gd name="T33" fmla="*/ 12 h 12"/>
                <a:gd name="T34" fmla="*/ 5 w 10"/>
                <a:gd name="T35" fmla="*/ 12 h 12"/>
                <a:gd name="T36" fmla="*/ 4 w 10"/>
                <a:gd name="T37" fmla="*/ 11 h 12"/>
                <a:gd name="T38" fmla="*/ 3 w 10"/>
                <a:gd name="T39" fmla="*/ 11 h 12"/>
                <a:gd name="T40" fmla="*/ 1 w 10"/>
                <a:gd name="T41" fmla="*/ 10 h 12"/>
                <a:gd name="T42" fmla="*/ 0 w 10"/>
                <a:gd name="T43" fmla="*/ 8 h 12"/>
                <a:gd name="T44" fmla="*/ 0 w 10"/>
                <a:gd name="T45" fmla="*/ 6 h 12"/>
                <a:gd name="T46" fmla="*/ 1 w 10"/>
                <a:gd name="T47" fmla="*/ 4 h 12"/>
                <a:gd name="T48" fmla="*/ 2 w 10"/>
                <a:gd name="T49" fmla="*/ 2 h 12"/>
                <a:gd name="T50" fmla="*/ 3 w 10"/>
                <a:gd name="T51" fmla="*/ 1 h 12"/>
                <a:gd name="T52" fmla="*/ 5 w 10"/>
                <a:gd name="T53" fmla="*/ 0 h 12"/>
                <a:gd name="T54" fmla="*/ 7 w 10"/>
                <a:gd name="T55" fmla="*/ 1 h 12"/>
                <a:gd name="T56" fmla="*/ 7 w 10"/>
                <a:gd name="T57" fmla="*/ 1 h 12"/>
                <a:gd name="T58" fmla="*/ 8 w 10"/>
                <a:gd name="T59" fmla="*/ 1 h 12"/>
                <a:gd name="T60" fmla="*/ 8 w 10"/>
                <a:gd name="T61" fmla="*/ 1 h 12"/>
                <a:gd name="T62" fmla="*/ 9 w 10"/>
                <a:gd name="T63" fmla="*/ 1 h 12"/>
                <a:gd name="T64" fmla="*/ 9 w 10"/>
                <a:gd name="T65" fmla="*/ 1 h 12"/>
                <a:gd name="T66" fmla="*/ 9 w 10"/>
                <a:gd name="T67" fmla="*/ 1 h 12"/>
                <a:gd name="T68" fmla="*/ 10 w 10"/>
                <a:gd name="T69" fmla="*/ 1 h 12"/>
                <a:gd name="T70" fmla="*/ 10 w 10"/>
                <a:gd name="T71" fmla="*/ 1 h 12"/>
                <a:gd name="T72" fmla="*/ 10 w 10"/>
                <a:gd name="T73" fmla="*/ 4 h 12"/>
                <a:gd name="T74" fmla="*/ 10 w 10"/>
                <a:gd name="T75" fmla="*/ 4 h 12"/>
                <a:gd name="T76" fmla="*/ 9 w 10"/>
                <a:gd name="T77" fmla="*/ 4 h 12"/>
                <a:gd name="T78" fmla="*/ 9 w 10"/>
                <a:gd name="T79" fmla="*/ 4 h 12"/>
                <a:gd name="T80" fmla="*/ 9 w 10"/>
                <a:gd name="T81" fmla="*/ 3 h 12"/>
                <a:gd name="T82" fmla="*/ 8 w 10"/>
                <a:gd name="T83" fmla="*/ 2 h 12"/>
                <a:gd name="T84" fmla="*/ 7 w 10"/>
                <a:gd name="T85" fmla="*/ 1 h 12"/>
                <a:gd name="T86" fmla="*/ 6 w 10"/>
                <a:gd name="T87" fmla="*/ 1 h 12"/>
                <a:gd name="T88" fmla="*/ 5 w 10"/>
                <a:gd name="T89" fmla="*/ 1 h 12"/>
                <a:gd name="T90" fmla="*/ 4 w 10"/>
                <a:gd name="T91" fmla="*/ 2 h 12"/>
                <a:gd name="T92" fmla="*/ 3 w 10"/>
                <a:gd name="T93" fmla="*/ 3 h 12"/>
                <a:gd name="T94" fmla="*/ 2 w 10"/>
                <a:gd name="T95" fmla="*/ 5 h 12"/>
                <a:gd name="T96" fmla="*/ 2 w 10"/>
                <a:gd name="T97" fmla="*/ 6 h 12"/>
                <a:gd name="T98" fmla="*/ 2 w 10"/>
                <a:gd name="T99" fmla="*/ 8 h 12"/>
                <a:gd name="T100" fmla="*/ 3 w 10"/>
                <a:gd name="T101" fmla="*/ 10 h 12"/>
                <a:gd name="T102" fmla="*/ 4 w 10"/>
                <a:gd name="T103" fmla="*/ 11 h 12"/>
                <a:gd name="T104" fmla="*/ 6 w 10"/>
                <a:gd name="T105" fmla="*/ 11 h 12"/>
                <a:gd name="T106" fmla="*/ 7 w 10"/>
                <a:gd name="T107" fmla="*/ 10 h 12"/>
                <a:gd name="T108" fmla="*/ 7 w 10"/>
                <a:gd name="T109" fmla="*/ 10 h 12"/>
                <a:gd name="T110" fmla="*/ 7 w 10"/>
                <a:gd name="T111" fmla="*/ 8 h 12"/>
                <a:gd name="T112" fmla="*/ 7 w 10"/>
                <a:gd name="T113" fmla="*/ 8 h 12"/>
                <a:gd name="T114" fmla="*/ 7 w 10"/>
                <a:gd name="T115" fmla="*/ 8 h 12"/>
                <a:gd name="T116" fmla="*/ 6 w 10"/>
                <a:gd name="T1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" h="12"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8"/>
                    <a:pt x="8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6" y="11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2" y="10"/>
                    <a:pt x="3" y="10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6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ïṣ1íḓé"/>
            <p:cNvSpPr/>
            <p:nvPr/>
          </p:nvSpPr>
          <p:spPr bwMode="auto">
            <a:xfrm>
              <a:off x="3651251" y="3843338"/>
              <a:ext cx="33338" cy="39688"/>
            </a:xfrm>
            <a:custGeom>
              <a:avLst/>
              <a:gdLst>
                <a:gd name="T0" fmla="*/ 6 w 10"/>
                <a:gd name="T1" fmla="*/ 7 h 12"/>
                <a:gd name="T2" fmla="*/ 6 w 10"/>
                <a:gd name="T3" fmla="*/ 7 h 12"/>
                <a:gd name="T4" fmla="*/ 6 w 10"/>
                <a:gd name="T5" fmla="*/ 7 h 12"/>
                <a:gd name="T6" fmla="*/ 6 w 10"/>
                <a:gd name="T7" fmla="*/ 7 h 12"/>
                <a:gd name="T8" fmla="*/ 10 w 10"/>
                <a:gd name="T9" fmla="*/ 8 h 12"/>
                <a:gd name="T10" fmla="*/ 10 w 10"/>
                <a:gd name="T11" fmla="*/ 8 h 12"/>
                <a:gd name="T12" fmla="*/ 10 w 10"/>
                <a:gd name="T13" fmla="*/ 8 h 12"/>
                <a:gd name="T14" fmla="*/ 9 w 10"/>
                <a:gd name="T15" fmla="*/ 8 h 12"/>
                <a:gd name="T16" fmla="*/ 9 w 10"/>
                <a:gd name="T17" fmla="*/ 8 h 12"/>
                <a:gd name="T18" fmla="*/ 9 w 10"/>
                <a:gd name="T19" fmla="*/ 8 h 12"/>
                <a:gd name="T20" fmla="*/ 8 w 10"/>
                <a:gd name="T21" fmla="*/ 9 h 12"/>
                <a:gd name="T22" fmla="*/ 8 w 10"/>
                <a:gd name="T23" fmla="*/ 12 h 12"/>
                <a:gd name="T24" fmla="*/ 7 w 10"/>
                <a:gd name="T25" fmla="*/ 12 h 12"/>
                <a:gd name="T26" fmla="*/ 7 w 10"/>
                <a:gd name="T27" fmla="*/ 12 h 12"/>
                <a:gd name="T28" fmla="*/ 7 w 10"/>
                <a:gd name="T29" fmla="*/ 12 h 12"/>
                <a:gd name="T30" fmla="*/ 7 w 10"/>
                <a:gd name="T31" fmla="*/ 12 h 12"/>
                <a:gd name="T32" fmla="*/ 6 w 10"/>
                <a:gd name="T33" fmla="*/ 12 h 12"/>
                <a:gd name="T34" fmla="*/ 5 w 10"/>
                <a:gd name="T35" fmla="*/ 12 h 12"/>
                <a:gd name="T36" fmla="*/ 4 w 10"/>
                <a:gd name="T37" fmla="*/ 11 h 12"/>
                <a:gd name="T38" fmla="*/ 3 w 10"/>
                <a:gd name="T39" fmla="*/ 11 h 12"/>
                <a:gd name="T40" fmla="*/ 1 w 10"/>
                <a:gd name="T41" fmla="*/ 10 h 12"/>
                <a:gd name="T42" fmla="*/ 0 w 10"/>
                <a:gd name="T43" fmla="*/ 8 h 12"/>
                <a:gd name="T44" fmla="*/ 0 w 10"/>
                <a:gd name="T45" fmla="*/ 6 h 12"/>
                <a:gd name="T46" fmla="*/ 1 w 10"/>
                <a:gd name="T47" fmla="*/ 4 h 12"/>
                <a:gd name="T48" fmla="*/ 2 w 10"/>
                <a:gd name="T49" fmla="*/ 2 h 12"/>
                <a:gd name="T50" fmla="*/ 3 w 10"/>
                <a:gd name="T51" fmla="*/ 1 h 12"/>
                <a:gd name="T52" fmla="*/ 5 w 10"/>
                <a:gd name="T53" fmla="*/ 0 h 12"/>
                <a:gd name="T54" fmla="*/ 7 w 10"/>
                <a:gd name="T55" fmla="*/ 1 h 12"/>
                <a:gd name="T56" fmla="*/ 7 w 10"/>
                <a:gd name="T57" fmla="*/ 1 h 12"/>
                <a:gd name="T58" fmla="*/ 8 w 10"/>
                <a:gd name="T59" fmla="*/ 1 h 12"/>
                <a:gd name="T60" fmla="*/ 8 w 10"/>
                <a:gd name="T61" fmla="*/ 1 h 12"/>
                <a:gd name="T62" fmla="*/ 9 w 10"/>
                <a:gd name="T63" fmla="*/ 1 h 12"/>
                <a:gd name="T64" fmla="*/ 9 w 10"/>
                <a:gd name="T65" fmla="*/ 1 h 12"/>
                <a:gd name="T66" fmla="*/ 9 w 10"/>
                <a:gd name="T67" fmla="*/ 1 h 12"/>
                <a:gd name="T68" fmla="*/ 10 w 10"/>
                <a:gd name="T69" fmla="*/ 1 h 12"/>
                <a:gd name="T70" fmla="*/ 10 w 10"/>
                <a:gd name="T71" fmla="*/ 1 h 12"/>
                <a:gd name="T72" fmla="*/ 10 w 10"/>
                <a:gd name="T73" fmla="*/ 4 h 12"/>
                <a:gd name="T74" fmla="*/ 10 w 10"/>
                <a:gd name="T75" fmla="*/ 4 h 12"/>
                <a:gd name="T76" fmla="*/ 9 w 10"/>
                <a:gd name="T77" fmla="*/ 4 h 12"/>
                <a:gd name="T78" fmla="*/ 9 w 10"/>
                <a:gd name="T79" fmla="*/ 4 h 12"/>
                <a:gd name="T80" fmla="*/ 9 w 10"/>
                <a:gd name="T81" fmla="*/ 3 h 12"/>
                <a:gd name="T82" fmla="*/ 8 w 10"/>
                <a:gd name="T83" fmla="*/ 2 h 12"/>
                <a:gd name="T84" fmla="*/ 7 w 10"/>
                <a:gd name="T85" fmla="*/ 1 h 12"/>
                <a:gd name="T86" fmla="*/ 6 w 10"/>
                <a:gd name="T87" fmla="*/ 1 h 12"/>
                <a:gd name="T88" fmla="*/ 5 w 10"/>
                <a:gd name="T89" fmla="*/ 1 h 12"/>
                <a:gd name="T90" fmla="*/ 4 w 10"/>
                <a:gd name="T91" fmla="*/ 2 h 12"/>
                <a:gd name="T92" fmla="*/ 3 w 10"/>
                <a:gd name="T93" fmla="*/ 3 h 12"/>
                <a:gd name="T94" fmla="*/ 2 w 10"/>
                <a:gd name="T95" fmla="*/ 5 h 12"/>
                <a:gd name="T96" fmla="*/ 2 w 10"/>
                <a:gd name="T97" fmla="*/ 6 h 12"/>
                <a:gd name="T98" fmla="*/ 2 w 10"/>
                <a:gd name="T99" fmla="*/ 8 h 12"/>
                <a:gd name="T100" fmla="*/ 3 w 10"/>
                <a:gd name="T101" fmla="*/ 10 h 12"/>
                <a:gd name="T102" fmla="*/ 4 w 10"/>
                <a:gd name="T103" fmla="*/ 11 h 12"/>
                <a:gd name="T104" fmla="*/ 6 w 10"/>
                <a:gd name="T105" fmla="*/ 11 h 12"/>
                <a:gd name="T106" fmla="*/ 7 w 10"/>
                <a:gd name="T107" fmla="*/ 10 h 12"/>
                <a:gd name="T108" fmla="*/ 7 w 10"/>
                <a:gd name="T109" fmla="*/ 10 h 12"/>
                <a:gd name="T110" fmla="*/ 7 w 10"/>
                <a:gd name="T111" fmla="*/ 8 h 12"/>
                <a:gd name="T112" fmla="*/ 7 w 10"/>
                <a:gd name="T113" fmla="*/ 8 h 12"/>
                <a:gd name="T114" fmla="*/ 7 w 10"/>
                <a:gd name="T115" fmla="*/ 8 h 12"/>
                <a:gd name="T116" fmla="*/ 6 w 10"/>
                <a:gd name="T1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" h="12"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1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2"/>
                    <a:pt x="8" y="2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9"/>
                    <a:pt x="2" y="10"/>
                    <a:pt x="3" y="10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6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îsḻíḓé"/>
            <p:cNvSpPr/>
            <p:nvPr/>
          </p:nvSpPr>
          <p:spPr bwMode="auto">
            <a:xfrm>
              <a:off x="3773488" y="3865563"/>
              <a:ext cx="33338" cy="36513"/>
            </a:xfrm>
            <a:custGeom>
              <a:avLst/>
              <a:gdLst>
                <a:gd name="T0" fmla="*/ 2 w 10"/>
                <a:gd name="T1" fmla="*/ 8 h 11"/>
                <a:gd name="T2" fmla="*/ 2 w 10"/>
                <a:gd name="T3" fmla="*/ 1 h 11"/>
                <a:gd name="T4" fmla="*/ 1 w 10"/>
                <a:gd name="T5" fmla="*/ 1 h 11"/>
                <a:gd name="T6" fmla="*/ 1 w 10"/>
                <a:gd name="T7" fmla="*/ 1 h 11"/>
                <a:gd name="T8" fmla="*/ 1 w 10"/>
                <a:gd name="T9" fmla="*/ 0 h 11"/>
                <a:gd name="T10" fmla="*/ 0 w 10"/>
                <a:gd name="T11" fmla="*/ 0 h 11"/>
                <a:gd name="T12" fmla="*/ 0 w 10"/>
                <a:gd name="T13" fmla="*/ 0 h 11"/>
                <a:gd name="T14" fmla="*/ 0 w 10"/>
                <a:gd name="T15" fmla="*/ 0 h 11"/>
                <a:gd name="T16" fmla="*/ 4 w 10"/>
                <a:gd name="T17" fmla="*/ 0 h 11"/>
                <a:gd name="T18" fmla="*/ 4 w 10"/>
                <a:gd name="T19" fmla="*/ 0 h 11"/>
                <a:gd name="T20" fmla="*/ 4 w 10"/>
                <a:gd name="T21" fmla="*/ 0 h 11"/>
                <a:gd name="T22" fmla="*/ 4 w 10"/>
                <a:gd name="T23" fmla="*/ 0 h 11"/>
                <a:gd name="T24" fmla="*/ 3 w 10"/>
                <a:gd name="T25" fmla="*/ 1 h 11"/>
                <a:gd name="T26" fmla="*/ 3 w 10"/>
                <a:gd name="T27" fmla="*/ 1 h 11"/>
                <a:gd name="T28" fmla="*/ 3 w 10"/>
                <a:gd name="T29" fmla="*/ 2 h 11"/>
                <a:gd name="T30" fmla="*/ 3 w 10"/>
                <a:gd name="T31" fmla="*/ 7 h 11"/>
                <a:gd name="T32" fmla="*/ 3 w 10"/>
                <a:gd name="T33" fmla="*/ 9 h 11"/>
                <a:gd name="T34" fmla="*/ 4 w 10"/>
                <a:gd name="T35" fmla="*/ 10 h 11"/>
                <a:gd name="T36" fmla="*/ 6 w 10"/>
                <a:gd name="T37" fmla="*/ 10 h 11"/>
                <a:gd name="T38" fmla="*/ 7 w 10"/>
                <a:gd name="T39" fmla="*/ 10 h 11"/>
                <a:gd name="T40" fmla="*/ 8 w 10"/>
                <a:gd name="T41" fmla="*/ 9 h 11"/>
                <a:gd name="T42" fmla="*/ 8 w 10"/>
                <a:gd name="T43" fmla="*/ 8 h 11"/>
                <a:gd name="T44" fmla="*/ 8 w 10"/>
                <a:gd name="T45" fmla="*/ 1 h 11"/>
                <a:gd name="T46" fmla="*/ 8 w 10"/>
                <a:gd name="T47" fmla="*/ 1 h 11"/>
                <a:gd name="T48" fmla="*/ 8 w 10"/>
                <a:gd name="T49" fmla="*/ 0 h 11"/>
                <a:gd name="T50" fmla="*/ 7 w 10"/>
                <a:gd name="T51" fmla="*/ 0 h 11"/>
                <a:gd name="T52" fmla="*/ 7 w 10"/>
                <a:gd name="T53" fmla="*/ 0 h 11"/>
                <a:gd name="T54" fmla="*/ 7 w 10"/>
                <a:gd name="T55" fmla="*/ 0 h 11"/>
                <a:gd name="T56" fmla="*/ 7 w 10"/>
                <a:gd name="T57" fmla="*/ 0 h 11"/>
                <a:gd name="T58" fmla="*/ 10 w 10"/>
                <a:gd name="T59" fmla="*/ 0 h 11"/>
                <a:gd name="T60" fmla="*/ 10 w 10"/>
                <a:gd name="T61" fmla="*/ 0 h 11"/>
                <a:gd name="T62" fmla="*/ 10 w 10"/>
                <a:gd name="T63" fmla="*/ 0 h 11"/>
                <a:gd name="T64" fmla="*/ 9 w 10"/>
                <a:gd name="T65" fmla="*/ 0 h 11"/>
                <a:gd name="T66" fmla="*/ 9 w 10"/>
                <a:gd name="T67" fmla="*/ 0 h 11"/>
                <a:gd name="T68" fmla="*/ 9 w 10"/>
                <a:gd name="T69" fmla="*/ 1 h 11"/>
                <a:gd name="T70" fmla="*/ 9 w 10"/>
                <a:gd name="T71" fmla="*/ 1 h 11"/>
                <a:gd name="T72" fmla="*/ 9 w 10"/>
                <a:gd name="T73" fmla="*/ 8 h 11"/>
                <a:gd name="T74" fmla="*/ 9 w 10"/>
                <a:gd name="T75" fmla="*/ 9 h 11"/>
                <a:gd name="T76" fmla="*/ 8 w 10"/>
                <a:gd name="T77" fmla="*/ 10 h 11"/>
                <a:gd name="T78" fmla="*/ 7 w 10"/>
                <a:gd name="T79" fmla="*/ 11 h 11"/>
                <a:gd name="T80" fmla="*/ 6 w 10"/>
                <a:gd name="T81" fmla="*/ 11 h 11"/>
                <a:gd name="T82" fmla="*/ 4 w 10"/>
                <a:gd name="T83" fmla="*/ 11 h 11"/>
                <a:gd name="T84" fmla="*/ 3 w 10"/>
                <a:gd name="T85" fmla="*/ 11 h 11"/>
                <a:gd name="T86" fmla="*/ 2 w 10"/>
                <a:gd name="T87" fmla="*/ 9 h 11"/>
                <a:gd name="T88" fmla="*/ 2 w 10"/>
                <a:gd name="T8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" h="11">
                  <a:moveTo>
                    <a:pt x="2" y="8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îŝlïde"/>
            <p:cNvSpPr/>
            <p:nvPr/>
          </p:nvSpPr>
          <p:spPr bwMode="auto">
            <a:xfrm>
              <a:off x="3773488" y="3865563"/>
              <a:ext cx="33338" cy="36513"/>
            </a:xfrm>
            <a:custGeom>
              <a:avLst/>
              <a:gdLst>
                <a:gd name="T0" fmla="*/ 2 w 10"/>
                <a:gd name="T1" fmla="*/ 8 h 11"/>
                <a:gd name="T2" fmla="*/ 2 w 10"/>
                <a:gd name="T3" fmla="*/ 1 h 11"/>
                <a:gd name="T4" fmla="*/ 1 w 10"/>
                <a:gd name="T5" fmla="*/ 1 h 11"/>
                <a:gd name="T6" fmla="*/ 1 w 10"/>
                <a:gd name="T7" fmla="*/ 1 h 11"/>
                <a:gd name="T8" fmla="*/ 1 w 10"/>
                <a:gd name="T9" fmla="*/ 0 h 11"/>
                <a:gd name="T10" fmla="*/ 0 w 10"/>
                <a:gd name="T11" fmla="*/ 0 h 11"/>
                <a:gd name="T12" fmla="*/ 0 w 10"/>
                <a:gd name="T13" fmla="*/ 0 h 11"/>
                <a:gd name="T14" fmla="*/ 0 w 10"/>
                <a:gd name="T15" fmla="*/ 0 h 11"/>
                <a:gd name="T16" fmla="*/ 4 w 10"/>
                <a:gd name="T17" fmla="*/ 0 h 11"/>
                <a:gd name="T18" fmla="*/ 4 w 10"/>
                <a:gd name="T19" fmla="*/ 0 h 11"/>
                <a:gd name="T20" fmla="*/ 4 w 10"/>
                <a:gd name="T21" fmla="*/ 0 h 11"/>
                <a:gd name="T22" fmla="*/ 4 w 10"/>
                <a:gd name="T23" fmla="*/ 0 h 11"/>
                <a:gd name="T24" fmla="*/ 3 w 10"/>
                <a:gd name="T25" fmla="*/ 1 h 11"/>
                <a:gd name="T26" fmla="*/ 3 w 10"/>
                <a:gd name="T27" fmla="*/ 1 h 11"/>
                <a:gd name="T28" fmla="*/ 3 w 10"/>
                <a:gd name="T29" fmla="*/ 2 h 11"/>
                <a:gd name="T30" fmla="*/ 3 w 10"/>
                <a:gd name="T31" fmla="*/ 7 h 11"/>
                <a:gd name="T32" fmla="*/ 3 w 10"/>
                <a:gd name="T33" fmla="*/ 9 h 11"/>
                <a:gd name="T34" fmla="*/ 4 w 10"/>
                <a:gd name="T35" fmla="*/ 10 h 11"/>
                <a:gd name="T36" fmla="*/ 6 w 10"/>
                <a:gd name="T37" fmla="*/ 10 h 11"/>
                <a:gd name="T38" fmla="*/ 7 w 10"/>
                <a:gd name="T39" fmla="*/ 10 h 11"/>
                <a:gd name="T40" fmla="*/ 8 w 10"/>
                <a:gd name="T41" fmla="*/ 9 h 11"/>
                <a:gd name="T42" fmla="*/ 8 w 10"/>
                <a:gd name="T43" fmla="*/ 8 h 11"/>
                <a:gd name="T44" fmla="*/ 8 w 10"/>
                <a:gd name="T45" fmla="*/ 1 h 11"/>
                <a:gd name="T46" fmla="*/ 8 w 10"/>
                <a:gd name="T47" fmla="*/ 1 h 11"/>
                <a:gd name="T48" fmla="*/ 8 w 10"/>
                <a:gd name="T49" fmla="*/ 0 h 11"/>
                <a:gd name="T50" fmla="*/ 7 w 10"/>
                <a:gd name="T51" fmla="*/ 0 h 11"/>
                <a:gd name="T52" fmla="*/ 7 w 10"/>
                <a:gd name="T53" fmla="*/ 0 h 11"/>
                <a:gd name="T54" fmla="*/ 7 w 10"/>
                <a:gd name="T55" fmla="*/ 0 h 11"/>
                <a:gd name="T56" fmla="*/ 7 w 10"/>
                <a:gd name="T57" fmla="*/ 0 h 11"/>
                <a:gd name="T58" fmla="*/ 10 w 10"/>
                <a:gd name="T59" fmla="*/ 0 h 11"/>
                <a:gd name="T60" fmla="*/ 10 w 10"/>
                <a:gd name="T61" fmla="*/ 0 h 11"/>
                <a:gd name="T62" fmla="*/ 10 w 10"/>
                <a:gd name="T63" fmla="*/ 0 h 11"/>
                <a:gd name="T64" fmla="*/ 9 w 10"/>
                <a:gd name="T65" fmla="*/ 0 h 11"/>
                <a:gd name="T66" fmla="*/ 9 w 10"/>
                <a:gd name="T67" fmla="*/ 0 h 11"/>
                <a:gd name="T68" fmla="*/ 9 w 10"/>
                <a:gd name="T69" fmla="*/ 1 h 11"/>
                <a:gd name="T70" fmla="*/ 9 w 10"/>
                <a:gd name="T71" fmla="*/ 1 h 11"/>
                <a:gd name="T72" fmla="*/ 9 w 10"/>
                <a:gd name="T73" fmla="*/ 8 h 11"/>
                <a:gd name="T74" fmla="*/ 9 w 10"/>
                <a:gd name="T75" fmla="*/ 9 h 11"/>
                <a:gd name="T76" fmla="*/ 8 w 10"/>
                <a:gd name="T77" fmla="*/ 10 h 11"/>
                <a:gd name="T78" fmla="*/ 7 w 10"/>
                <a:gd name="T79" fmla="*/ 11 h 11"/>
                <a:gd name="T80" fmla="*/ 6 w 10"/>
                <a:gd name="T81" fmla="*/ 11 h 11"/>
                <a:gd name="T82" fmla="*/ 4 w 10"/>
                <a:gd name="T83" fmla="*/ 11 h 11"/>
                <a:gd name="T84" fmla="*/ 3 w 10"/>
                <a:gd name="T85" fmla="*/ 11 h 11"/>
                <a:gd name="T86" fmla="*/ 2 w 10"/>
                <a:gd name="T87" fmla="*/ 9 h 11"/>
                <a:gd name="T88" fmla="*/ 2 w 10"/>
                <a:gd name="T8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" h="11">
                  <a:moveTo>
                    <a:pt x="2" y="8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îšļïḓê"/>
            <p:cNvSpPr/>
            <p:nvPr/>
          </p:nvSpPr>
          <p:spPr bwMode="auto">
            <a:xfrm>
              <a:off x="3846513" y="3862388"/>
              <a:ext cx="34925" cy="39688"/>
            </a:xfrm>
            <a:custGeom>
              <a:avLst/>
              <a:gdLst>
                <a:gd name="T0" fmla="*/ 2 w 11"/>
                <a:gd name="T1" fmla="*/ 1 h 12"/>
                <a:gd name="T2" fmla="*/ 9 w 11"/>
                <a:gd name="T3" fmla="*/ 9 h 12"/>
                <a:gd name="T4" fmla="*/ 9 w 11"/>
                <a:gd name="T5" fmla="*/ 2 h 12"/>
                <a:gd name="T6" fmla="*/ 9 w 11"/>
                <a:gd name="T7" fmla="*/ 1 h 12"/>
                <a:gd name="T8" fmla="*/ 8 w 11"/>
                <a:gd name="T9" fmla="*/ 1 h 12"/>
                <a:gd name="T10" fmla="*/ 8 w 11"/>
                <a:gd name="T11" fmla="*/ 1 h 12"/>
                <a:gd name="T12" fmla="*/ 7 w 11"/>
                <a:gd name="T13" fmla="*/ 1 h 12"/>
                <a:gd name="T14" fmla="*/ 7 w 11"/>
                <a:gd name="T15" fmla="*/ 1 h 12"/>
                <a:gd name="T16" fmla="*/ 7 w 11"/>
                <a:gd name="T17" fmla="*/ 0 h 12"/>
                <a:gd name="T18" fmla="*/ 10 w 11"/>
                <a:gd name="T19" fmla="*/ 0 h 12"/>
                <a:gd name="T20" fmla="*/ 11 w 11"/>
                <a:gd name="T21" fmla="*/ 0 h 12"/>
                <a:gd name="T22" fmla="*/ 10 w 11"/>
                <a:gd name="T23" fmla="*/ 1 h 12"/>
                <a:gd name="T24" fmla="*/ 10 w 11"/>
                <a:gd name="T25" fmla="*/ 1 h 12"/>
                <a:gd name="T26" fmla="*/ 9 w 11"/>
                <a:gd name="T27" fmla="*/ 1 h 12"/>
                <a:gd name="T28" fmla="*/ 9 w 11"/>
                <a:gd name="T29" fmla="*/ 1 h 12"/>
                <a:gd name="T30" fmla="*/ 9 w 11"/>
                <a:gd name="T31" fmla="*/ 1 h 12"/>
                <a:gd name="T32" fmla="*/ 10 w 11"/>
                <a:gd name="T33" fmla="*/ 11 h 12"/>
                <a:gd name="T34" fmla="*/ 10 w 11"/>
                <a:gd name="T35" fmla="*/ 11 h 12"/>
                <a:gd name="T36" fmla="*/ 9 w 11"/>
                <a:gd name="T37" fmla="*/ 11 h 12"/>
                <a:gd name="T38" fmla="*/ 2 w 11"/>
                <a:gd name="T39" fmla="*/ 2 h 12"/>
                <a:gd name="T40" fmla="*/ 2 w 11"/>
                <a:gd name="T41" fmla="*/ 11 h 12"/>
                <a:gd name="T42" fmla="*/ 2 w 11"/>
                <a:gd name="T43" fmla="*/ 11 h 12"/>
                <a:gd name="T44" fmla="*/ 3 w 11"/>
                <a:gd name="T45" fmla="*/ 11 h 12"/>
                <a:gd name="T46" fmla="*/ 3 w 11"/>
                <a:gd name="T47" fmla="*/ 11 h 12"/>
                <a:gd name="T48" fmla="*/ 4 w 11"/>
                <a:gd name="T49" fmla="*/ 11 h 12"/>
                <a:gd name="T50" fmla="*/ 4 w 11"/>
                <a:gd name="T51" fmla="*/ 11 h 12"/>
                <a:gd name="T52" fmla="*/ 4 w 11"/>
                <a:gd name="T53" fmla="*/ 12 h 12"/>
                <a:gd name="T54" fmla="*/ 1 w 11"/>
                <a:gd name="T55" fmla="*/ 12 h 12"/>
                <a:gd name="T56" fmla="*/ 0 w 11"/>
                <a:gd name="T57" fmla="*/ 12 h 12"/>
                <a:gd name="T58" fmla="*/ 1 w 11"/>
                <a:gd name="T59" fmla="*/ 11 h 12"/>
                <a:gd name="T60" fmla="*/ 1 w 11"/>
                <a:gd name="T61" fmla="*/ 11 h 12"/>
                <a:gd name="T62" fmla="*/ 2 w 11"/>
                <a:gd name="T63" fmla="*/ 11 h 12"/>
                <a:gd name="T64" fmla="*/ 2 w 11"/>
                <a:gd name="T65" fmla="*/ 11 h 12"/>
                <a:gd name="T66" fmla="*/ 2 w 11"/>
                <a:gd name="T67" fmla="*/ 11 h 12"/>
                <a:gd name="T68" fmla="*/ 1 w 11"/>
                <a:gd name="T69" fmla="*/ 2 h 12"/>
                <a:gd name="T70" fmla="*/ 1 w 11"/>
                <a:gd name="T71" fmla="*/ 2 h 12"/>
                <a:gd name="T72" fmla="*/ 1 w 11"/>
                <a:gd name="T73" fmla="*/ 1 h 12"/>
                <a:gd name="T74" fmla="*/ 0 w 11"/>
                <a:gd name="T75" fmla="*/ 1 h 12"/>
                <a:gd name="T76" fmla="*/ 0 w 11"/>
                <a:gd name="T77" fmla="*/ 1 h 12"/>
                <a:gd name="T78" fmla="*/ 0 w 11"/>
                <a:gd name="T79" fmla="*/ 1 h 12"/>
                <a:gd name="T80" fmla="*/ 0 w 11"/>
                <a:gd name="T81" fmla="*/ 1 h 12"/>
                <a:gd name="T82" fmla="*/ 2 w 11"/>
                <a:gd name="T8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" h="12">
                  <a:moveTo>
                    <a:pt x="2" y="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12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iśļîḓê"/>
            <p:cNvSpPr/>
            <p:nvPr/>
          </p:nvSpPr>
          <p:spPr bwMode="auto">
            <a:xfrm>
              <a:off x="3846513" y="3862388"/>
              <a:ext cx="34925" cy="39688"/>
            </a:xfrm>
            <a:custGeom>
              <a:avLst/>
              <a:gdLst>
                <a:gd name="T0" fmla="*/ 2 w 11"/>
                <a:gd name="T1" fmla="*/ 1 h 12"/>
                <a:gd name="T2" fmla="*/ 9 w 11"/>
                <a:gd name="T3" fmla="*/ 9 h 12"/>
                <a:gd name="T4" fmla="*/ 9 w 11"/>
                <a:gd name="T5" fmla="*/ 2 h 12"/>
                <a:gd name="T6" fmla="*/ 9 w 11"/>
                <a:gd name="T7" fmla="*/ 1 h 12"/>
                <a:gd name="T8" fmla="*/ 8 w 11"/>
                <a:gd name="T9" fmla="*/ 1 h 12"/>
                <a:gd name="T10" fmla="*/ 8 w 11"/>
                <a:gd name="T11" fmla="*/ 1 h 12"/>
                <a:gd name="T12" fmla="*/ 7 w 11"/>
                <a:gd name="T13" fmla="*/ 1 h 12"/>
                <a:gd name="T14" fmla="*/ 7 w 11"/>
                <a:gd name="T15" fmla="*/ 1 h 12"/>
                <a:gd name="T16" fmla="*/ 7 w 11"/>
                <a:gd name="T17" fmla="*/ 0 h 12"/>
                <a:gd name="T18" fmla="*/ 10 w 11"/>
                <a:gd name="T19" fmla="*/ 0 h 12"/>
                <a:gd name="T20" fmla="*/ 11 w 11"/>
                <a:gd name="T21" fmla="*/ 0 h 12"/>
                <a:gd name="T22" fmla="*/ 10 w 11"/>
                <a:gd name="T23" fmla="*/ 1 h 12"/>
                <a:gd name="T24" fmla="*/ 10 w 11"/>
                <a:gd name="T25" fmla="*/ 1 h 12"/>
                <a:gd name="T26" fmla="*/ 9 w 11"/>
                <a:gd name="T27" fmla="*/ 1 h 12"/>
                <a:gd name="T28" fmla="*/ 9 w 11"/>
                <a:gd name="T29" fmla="*/ 1 h 12"/>
                <a:gd name="T30" fmla="*/ 9 w 11"/>
                <a:gd name="T31" fmla="*/ 1 h 12"/>
                <a:gd name="T32" fmla="*/ 10 w 11"/>
                <a:gd name="T33" fmla="*/ 11 h 12"/>
                <a:gd name="T34" fmla="*/ 10 w 11"/>
                <a:gd name="T35" fmla="*/ 11 h 12"/>
                <a:gd name="T36" fmla="*/ 9 w 11"/>
                <a:gd name="T37" fmla="*/ 11 h 12"/>
                <a:gd name="T38" fmla="*/ 2 w 11"/>
                <a:gd name="T39" fmla="*/ 2 h 12"/>
                <a:gd name="T40" fmla="*/ 2 w 11"/>
                <a:gd name="T41" fmla="*/ 11 h 12"/>
                <a:gd name="T42" fmla="*/ 2 w 11"/>
                <a:gd name="T43" fmla="*/ 11 h 12"/>
                <a:gd name="T44" fmla="*/ 3 w 11"/>
                <a:gd name="T45" fmla="*/ 11 h 12"/>
                <a:gd name="T46" fmla="*/ 3 w 11"/>
                <a:gd name="T47" fmla="*/ 11 h 12"/>
                <a:gd name="T48" fmla="*/ 4 w 11"/>
                <a:gd name="T49" fmla="*/ 11 h 12"/>
                <a:gd name="T50" fmla="*/ 4 w 11"/>
                <a:gd name="T51" fmla="*/ 11 h 12"/>
                <a:gd name="T52" fmla="*/ 4 w 11"/>
                <a:gd name="T53" fmla="*/ 12 h 12"/>
                <a:gd name="T54" fmla="*/ 1 w 11"/>
                <a:gd name="T55" fmla="*/ 12 h 12"/>
                <a:gd name="T56" fmla="*/ 0 w 11"/>
                <a:gd name="T57" fmla="*/ 12 h 12"/>
                <a:gd name="T58" fmla="*/ 1 w 11"/>
                <a:gd name="T59" fmla="*/ 11 h 12"/>
                <a:gd name="T60" fmla="*/ 1 w 11"/>
                <a:gd name="T61" fmla="*/ 11 h 12"/>
                <a:gd name="T62" fmla="*/ 2 w 11"/>
                <a:gd name="T63" fmla="*/ 11 h 12"/>
                <a:gd name="T64" fmla="*/ 2 w 11"/>
                <a:gd name="T65" fmla="*/ 11 h 12"/>
                <a:gd name="T66" fmla="*/ 2 w 11"/>
                <a:gd name="T67" fmla="*/ 11 h 12"/>
                <a:gd name="T68" fmla="*/ 1 w 11"/>
                <a:gd name="T69" fmla="*/ 2 h 12"/>
                <a:gd name="T70" fmla="*/ 1 w 11"/>
                <a:gd name="T71" fmla="*/ 2 h 12"/>
                <a:gd name="T72" fmla="*/ 1 w 11"/>
                <a:gd name="T73" fmla="*/ 1 h 12"/>
                <a:gd name="T74" fmla="*/ 0 w 11"/>
                <a:gd name="T75" fmla="*/ 1 h 12"/>
                <a:gd name="T76" fmla="*/ 0 w 11"/>
                <a:gd name="T77" fmla="*/ 1 h 12"/>
                <a:gd name="T78" fmla="*/ 0 w 11"/>
                <a:gd name="T79" fmla="*/ 1 h 12"/>
                <a:gd name="T80" fmla="*/ 0 w 11"/>
                <a:gd name="T81" fmla="*/ 1 h 12"/>
                <a:gd name="T82" fmla="*/ 2 w 11"/>
                <a:gd name="T8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" h="12">
                  <a:moveTo>
                    <a:pt x="2" y="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ïṩļïḑé"/>
            <p:cNvSpPr/>
            <p:nvPr/>
          </p:nvSpPr>
          <p:spPr bwMode="auto">
            <a:xfrm>
              <a:off x="3911601" y="3852863"/>
              <a:ext cx="23813" cy="39688"/>
            </a:xfrm>
            <a:custGeom>
              <a:avLst/>
              <a:gdLst>
                <a:gd name="T0" fmla="*/ 4 w 7"/>
                <a:gd name="T1" fmla="*/ 11 h 12"/>
                <a:gd name="T2" fmla="*/ 2 w 7"/>
                <a:gd name="T3" fmla="*/ 2 h 12"/>
                <a:gd name="T4" fmla="*/ 2 w 7"/>
                <a:gd name="T5" fmla="*/ 2 h 12"/>
                <a:gd name="T6" fmla="*/ 2 w 7"/>
                <a:gd name="T7" fmla="*/ 2 h 12"/>
                <a:gd name="T8" fmla="*/ 1 w 7"/>
                <a:gd name="T9" fmla="*/ 2 h 12"/>
                <a:gd name="T10" fmla="*/ 1 w 7"/>
                <a:gd name="T11" fmla="*/ 2 h 12"/>
                <a:gd name="T12" fmla="*/ 0 w 7"/>
                <a:gd name="T13" fmla="*/ 2 h 12"/>
                <a:gd name="T14" fmla="*/ 0 w 7"/>
                <a:gd name="T15" fmla="*/ 1 h 12"/>
                <a:gd name="T16" fmla="*/ 4 w 7"/>
                <a:gd name="T17" fmla="*/ 0 h 12"/>
                <a:gd name="T18" fmla="*/ 4 w 7"/>
                <a:gd name="T19" fmla="*/ 1 h 12"/>
                <a:gd name="T20" fmla="*/ 4 w 7"/>
                <a:gd name="T21" fmla="*/ 1 h 12"/>
                <a:gd name="T22" fmla="*/ 4 w 7"/>
                <a:gd name="T23" fmla="*/ 1 h 12"/>
                <a:gd name="T24" fmla="*/ 3 w 7"/>
                <a:gd name="T25" fmla="*/ 1 h 12"/>
                <a:gd name="T26" fmla="*/ 3 w 7"/>
                <a:gd name="T27" fmla="*/ 2 h 12"/>
                <a:gd name="T28" fmla="*/ 3 w 7"/>
                <a:gd name="T29" fmla="*/ 2 h 12"/>
                <a:gd name="T30" fmla="*/ 5 w 7"/>
                <a:gd name="T31" fmla="*/ 10 h 12"/>
                <a:gd name="T32" fmla="*/ 5 w 7"/>
                <a:gd name="T33" fmla="*/ 11 h 12"/>
                <a:gd name="T34" fmla="*/ 5 w 7"/>
                <a:gd name="T35" fmla="*/ 11 h 12"/>
                <a:gd name="T36" fmla="*/ 6 w 7"/>
                <a:gd name="T37" fmla="*/ 11 h 12"/>
                <a:gd name="T38" fmla="*/ 6 w 7"/>
                <a:gd name="T39" fmla="*/ 11 h 12"/>
                <a:gd name="T40" fmla="*/ 7 w 7"/>
                <a:gd name="T41" fmla="*/ 11 h 12"/>
                <a:gd name="T42" fmla="*/ 7 w 7"/>
                <a:gd name="T43" fmla="*/ 11 h 12"/>
                <a:gd name="T44" fmla="*/ 3 w 7"/>
                <a:gd name="T45" fmla="*/ 12 h 12"/>
                <a:gd name="T46" fmla="*/ 3 w 7"/>
                <a:gd name="T47" fmla="*/ 12 h 12"/>
                <a:gd name="T48" fmla="*/ 3 w 7"/>
                <a:gd name="T49" fmla="*/ 12 h 12"/>
                <a:gd name="T50" fmla="*/ 3 w 7"/>
                <a:gd name="T51" fmla="*/ 12 h 12"/>
                <a:gd name="T52" fmla="*/ 4 w 7"/>
                <a:gd name="T53" fmla="*/ 11 h 12"/>
                <a:gd name="T54" fmla="*/ 4 w 7"/>
                <a:gd name="T55" fmla="*/ 11 h 12"/>
                <a:gd name="T56" fmla="*/ 4 w 7"/>
                <a:gd name="T5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12">
                  <a:moveTo>
                    <a:pt x="4" y="1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i$1iḋe"/>
            <p:cNvSpPr/>
            <p:nvPr/>
          </p:nvSpPr>
          <p:spPr bwMode="auto">
            <a:xfrm>
              <a:off x="3911601" y="3852863"/>
              <a:ext cx="23813" cy="39688"/>
            </a:xfrm>
            <a:custGeom>
              <a:avLst/>
              <a:gdLst>
                <a:gd name="T0" fmla="*/ 4 w 7"/>
                <a:gd name="T1" fmla="*/ 11 h 12"/>
                <a:gd name="T2" fmla="*/ 2 w 7"/>
                <a:gd name="T3" fmla="*/ 2 h 12"/>
                <a:gd name="T4" fmla="*/ 2 w 7"/>
                <a:gd name="T5" fmla="*/ 2 h 12"/>
                <a:gd name="T6" fmla="*/ 2 w 7"/>
                <a:gd name="T7" fmla="*/ 2 h 12"/>
                <a:gd name="T8" fmla="*/ 1 w 7"/>
                <a:gd name="T9" fmla="*/ 2 h 12"/>
                <a:gd name="T10" fmla="*/ 1 w 7"/>
                <a:gd name="T11" fmla="*/ 2 h 12"/>
                <a:gd name="T12" fmla="*/ 0 w 7"/>
                <a:gd name="T13" fmla="*/ 2 h 12"/>
                <a:gd name="T14" fmla="*/ 0 w 7"/>
                <a:gd name="T15" fmla="*/ 1 h 12"/>
                <a:gd name="T16" fmla="*/ 4 w 7"/>
                <a:gd name="T17" fmla="*/ 0 h 12"/>
                <a:gd name="T18" fmla="*/ 4 w 7"/>
                <a:gd name="T19" fmla="*/ 1 h 12"/>
                <a:gd name="T20" fmla="*/ 4 w 7"/>
                <a:gd name="T21" fmla="*/ 1 h 12"/>
                <a:gd name="T22" fmla="*/ 4 w 7"/>
                <a:gd name="T23" fmla="*/ 1 h 12"/>
                <a:gd name="T24" fmla="*/ 3 w 7"/>
                <a:gd name="T25" fmla="*/ 1 h 12"/>
                <a:gd name="T26" fmla="*/ 3 w 7"/>
                <a:gd name="T27" fmla="*/ 2 h 12"/>
                <a:gd name="T28" fmla="*/ 3 w 7"/>
                <a:gd name="T29" fmla="*/ 2 h 12"/>
                <a:gd name="T30" fmla="*/ 5 w 7"/>
                <a:gd name="T31" fmla="*/ 10 h 12"/>
                <a:gd name="T32" fmla="*/ 5 w 7"/>
                <a:gd name="T33" fmla="*/ 11 h 12"/>
                <a:gd name="T34" fmla="*/ 5 w 7"/>
                <a:gd name="T35" fmla="*/ 11 h 12"/>
                <a:gd name="T36" fmla="*/ 6 w 7"/>
                <a:gd name="T37" fmla="*/ 11 h 12"/>
                <a:gd name="T38" fmla="*/ 6 w 7"/>
                <a:gd name="T39" fmla="*/ 11 h 12"/>
                <a:gd name="T40" fmla="*/ 7 w 7"/>
                <a:gd name="T41" fmla="*/ 11 h 12"/>
                <a:gd name="T42" fmla="*/ 7 w 7"/>
                <a:gd name="T43" fmla="*/ 11 h 12"/>
                <a:gd name="T44" fmla="*/ 3 w 7"/>
                <a:gd name="T45" fmla="*/ 12 h 12"/>
                <a:gd name="T46" fmla="*/ 3 w 7"/>
                <a:gd name="T47" fmla="*/ 12 h 12"/>
                <a:gd name="T48" fmla="*/ 3 w 7"/>
                <a:gd name="T49" fmla="*/ 12 h 12"/>
                <a:gd name="T50" fmla="*/ 3 w 7"/>
                <a:gd name="T51" fmla="*/ 12 h 12"/>
                <a:gd name="T52" fmla="*/ 4 w 7"/>
                <a:gd name="T53" fmla="*/ 11 h 12"/>
                <a:gd name="T54" fmla="*/ 4 w 7"/>
                <a:gd name="T55" fmla="*/ 11 h 12"/>
                <a:gd name="T56" fmla="*/ 4 w 7"/>
                <a:gd name="T5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12">
                  <a:moveTo>
                    <a:pt x="4" y="1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i$ļîde"/>
            <p:cNvSpPr/>
            <p:nvPr/>
          </p:nvSpPr>
          <p:spPr bwMode="auto">
            <a:xfrm>
              <a:off x="3957638" y="3825875"/>
              <a:ext cx="33338" cy="42863"/>
            </a:xfrm>
            <a:custGeom>
              <a:avLst/>
              <a:gdLst>
                <a:gd name="T0" fmla="*/ 9 w 10"/>
                <a:gd name="T1" fmla="*/ 11 h 13"/>
                <a:gd name="T2" fmla="*/ 9 w 10"/>
                <a:gd name="T3" fmla="*/ 3 h 13"/>
                <a:gd name="T4" fmla="*/ 8 w 10"/>
                <a:gd name="T5" fmla="*/ 2 h 13"/>
                <a:gd name="T6" fmla="*/ 8 w 10"/>
                <a:gd name="T7" fmla="*/ 2 h 13"/>
                <a:gd name="T8" fmla="*/ 8 w 10"/>
                <a:gd name="T9" fmla="*/ 2 h 13"/>
                <a:gd name="T10" fmla="*/ 7 w 10"/>
                <a:gd name="T11" fmla="*/ 2 h 13"/>
                <a:gd name="T12" fmla="*/ 7 w 10"/>
                <a:gd name="T13" fmla="*/ 2 h 13"/>
                <a:gd name="T14" fmla="*/ 7 w 10"/>
                <a:gd name="T15" fmla="*/ 2 h 13"/>
                <a:gd name="T16" fmla="*/ 10 w 10"/>
                <a:gd name="T17" fmla="*/ 1 h 13"/>
                <a:gd name="T18" fmla="*/ 10 w 10"/>
                <a:gd name="T19" fmla="*/ 1 h 13"/>
                <a:gd name="T20" fmla="*/ 10 w 10"/>
                <a:gd name="T21" fmla="*/ 1 h 13"/>
                <a:gd name="T22" fmla="*/ 10 w 10"/>
                <a:gd name="T23" fmla="*/ 1 h 13"/>
                <a:gd name="T24" fmla="*/ 9 w 10"/>
                <a:gd name="T25" fmla="*/ 2 h 13"/>
                <a:gd name="T26" fmla="*/ 9 w 10"/>
                <a:gd name="T27" fmla="*/ 2 h 13"/>
                <a:gd name="T28" fmla="*/ 9 w 10"/>
                <a:gd name="T29" fmla="*/ 2 h 13"/>
                <a:gd name="T30" fmla="*/ 10 w 10"/>
                <a:gd name="T31" fmla="*/ 12 h 13"/>
                <a:gd name="T32" fmla="*/ 10 w 10"/>
                <a:gd name="T33" fmla="*/ 13 h 13"/>
                <a:gd name="T34" fmla="*/ 9 w 10"/>
                <a:gd name="T35" fmla="*/ 12 h 13"/>
                <a:gd name="T36" fmla="*/ 2 w 10"/>
                <a:gd name="T37" fmla="*/ 5 h 13"/>
                <a:gd name="T38" fmla="*/ 2 w 10"/>
                <a:gd name="T39" fmla="*/ 5 h 13"/>
                <a:gd name="T40" fmla="*/ 2 w 10"/>
                <a:gd name="T41" fmla="*/ 5 h 13"/>
                <a:gd name="T42" fmla="*/ 1 w 10"/>
                <a:gd name="T43" fmla="*/ 5 h 13"/>
                <a:gd name="T44" fmla="*/ 1 w 10"/>
                <a:gd name="T45" fmla="*/ 5 h 13"/>
                <a:gd name="T46" fmla="*/ 1 w 10"/>
                <a:gd name="T47" fmla="*/ 5 h 13"/>
                <a:gd name="T48" fmla="*/ 1 w 10"/>
                <a:gd name="T49" fmla="*/ 5 h 13"/>
                <a:gd name="T50" fmla="*/ 4 w 10"/>
                <a:gd name="T51" fmla="*/ 3 h 13"/>
                <a:gd name="T52" fmla="*/ 4 w 10"/>
                <a:gd name="T53" fmla="*/ 3 h 13"/>
                <a:gd name="T54" fmla="*/ 4 w 10"/>
                <a:gd name="T55" fmla="*/ 4 h 13"/>
                <a:gd name="T56" fmla="*/ 4 w 10"/>
                <a:gd name="T57" fmla="*/ 4 h 13"/>
                <a:gd name="T58" fmla="*/ 3 w 10"/>
                <a:gd name="T59" fmla="*/ 4 h 13"/>
                <a:gd name="T60" fmla="*/ 3 w 10"/>
                <a:gd name="T61" fmla="*/ 5 h 13"/>
                <a:gd name="T62" fmla="*/ 3 w 10"/>
                <a:gd name="T63" fmla="*/ 5 h 13"/>
                <a:gd name="T64" fmla="*/ 9 w 10"/>
                <a:gd name="T6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" h="13">
                  <a:moveTo>
                    <a:pt x="9" y="11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9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iṡļîďê"/>
            <p:cNvSpPr/>
            <p:nvPr/>
          </p:nvSpPr>
          <p:spPr bwMode="auto">
            <a:xfrm>
              <a:off x="3957638" y="3825875"/>
              <a:ext cx="33338" cy="42863"/>
            </a:xfrm>
            <a:custGeom>
              <a:avLst/>
              <a:gdLst>
                <a:gd name="T0" fmla="*/ 9 w 10"/>
                <a:gd name="T1" fmla="*/ 11 h 13"/>
                <a:gd name="T2" fmla="*/ 9 w 10"/>
                <a:gd name="T3" fmla="*/ 3 h 13"/>
                <a:gd name="T4" fmla="*/ 8 w 10"/>
                <a:gd name="T5" fmla="*/ 2 h 13"/>
                <a:gd name="T6" fmla="*/ 8 w 10"/>
                <a:gd name="T7" fmla="*/ 2 h 13"/>
                <a:gd name="T8" fmla="*/ 8 w 10"/>
                <a:gd name="T9" fmla="*/ 2 h 13"/>
                <a:gd name="T10" fmla="*/ 7 w 10"/>
                <a:gd name="T11" fmla="*/ 2 h 13"/>
                <a:gd name="T12" fmla="*/ 7 w 10"/>
                <a:gd name="T13" fmla="*/ 2 h 13"/>
                <a:gd name="T14" fmla="*/ 7 w 10"/>
                <a:gd name="T15" fmla="*/ 2 h 13"/>
                <a:gd name="T16" fmla="*/ 10 w 10"/>
                <a:gd name="T17" fmla="*/ 1 h 13"/>
                <a:gd name="T18" fmla="*/ 10 w 10"/>
                <a:gd name="T19" fmla="*/ 1 h 13"/>
                <a:gd name="T20" fmla="*/ 10 w 10"/>
                <a:gd name="T21" fmla="*/ 1 h 13"/>
                <a:gd name="T22" fmla="*/ 10 w 10"/>
                <a:gd name="T23" fmla="*/ 1 h 13"/>
                <a:gd name="T24" fmla="*/ 9 w 10"/>
                <a:gd name="T25" fmla="*/ 2 h 13"/>
                <a:gd name="T26" fmla="*/ 9 w 10"/>
                <a:gd name="T27" fmla="*/ 2 h 13"/>
                <a:gd name="T28" fmla="*/ 9 w 10"/>
                <a:gd name="T29" fmla="*/ 2 h 13"/>
                <a:gd name="T30" fmla="*/ 10 w 10"/>
                <a:gd name="T31" fmla="*/ 12 h 13"/>
                <a:gd name="T32" fmla="*/ 10 w 10"/>
                <a:gd name="T33" fmla="*/ 13 h 13"/>
                <a:gd name="T34" fmla="*/ 9 w 10"/>
                <a:gd name="T35" fmla="*/ 12 h 13"/>
                <a:gd name="T36" fmla="*/ 2 w 10"/>
                <a:gd name="T37" fmla="*/ 5 h 13"/>
                <a:gd name="T38" fmla="*/ 2 w 10"/>
                <a:gd name="T39" fmla="*/ 5 h 13"/>
                <a:gd name="T40" fmla="*/ 2 w 10"/>
                <a:gd name="T41" fmla="*/ 5 h 13"/>
                <a:gd name="T42" fmla="*/ 1 w 10"/>
                <a:gd name="T43" fmla="*/ 5 h 13"/>
                <a:gd name="T44" fmla="*/ 1 w 10"/>
                <a:gd name="T45" fmla="*/ 5 h 13"/>
                <a:gd name="T46" fmla="*/ 1 w 10"/>
                <a:gd name="T47" fmla="*/ 5 h 13"/>
                <a:gd name="T48" fmla="*/ 1 w 10"/>
                <a:gd name="T49" fmla="*/ 5 h 13"/>
                <a:gd name="T50" fmla="*/ 4 w 10"/>
                <a:gd name="T51" fmla="*/ 3 h 13"/>
                <a:gd name="T52" fmla="*/ 4 w 10"/>
                <a:gd name="T53" fmla="*/ 3 h 13"/>
                <a:gd name="T54" fmla="*/ 4 w 10"/>
                <a:gd name="T55" fmla="*/ 4 h 13"/>
                <a:gd name="T56" fmla="*/ 4 w 10"/>
                <a:gd name="T57" fmla="*/ 4 h 13"/>
                <a:gd name="T58" fmla="*/ 3 w 10"/>
                <a:gd name="T59" fmla="*/ 4 h 13"/>
                <a:gd name="T60" fmla="*/ 3 w 10"/>
                <a:gd name="T61" fmla="*/ 5 h 13"/>
                <a:gd name="T62" fmla="*/ 3 w 10"/>
                <a:gd name="T63" fmla="*/ 5 h 13"/>
                <a:gd name="T64" fmla="*/ 9 w 10"/>
                <a:gd name="T6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" h="13">
                  <a:moveTo>
                    <a:pt x="9" y="11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9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îşḷiḋé"/>
            <p:cNvSpPr/>
            <p:nvPr/>
          </p:nvSpPr>
          <p:spPr bwMode="auto">
            <a:xfrm>
              <a:off x="4021138" y="3795713"/>
              <a:ext cx="42863" cy="47625"/>
            </a:xfrm>
            <a:custGeom>
              <a:avLst/>
              <a:gdLst>
                <a:gd name="T0" fmla="*/ 6 w 13"/>
                <a:gd name="T1" fmla="*/ 0 h 14"/>
                <a:gd name="T2" fmla="*/ 8 w 13"/>
                <a:gd name="T3" fmla="*/ 2 h 14"/>
                <a:gd name="T4" fmla="*/ 8 w 13"/>
                <a:gd name="T5" fmla="*/ 2 h 14"/>
                <a:gd name="T6" fmla="*/ 8 w 13"/>
                <a:gd name="T7" fmla="*/ 2 h 14"/>
                <a:gd name="T8" fmla="*/ 7 w 13"/>
                <a:gd name="T9" fmla="*/ 2 h 14"/>
                <a:gd name="T10" fmla="*/ 7 w 13"/>
                <a:gd name="T11" fmla="*/ 2 h 14"/>
                <a:gd name="T12" fmla="*/ 6 w 13"/>
                <a:gd name="T13" fmla="*/ 2 h 14"/>
                <a:gd name="T14" fmla="*/ 5 w 13"/>
                <a:gd name="T15" fmla="*/ 2 h 14"/>
                <a:gd name="T16" fmla="*/ 4 w 13"/>
                <a:gd name="T17" fmla="*/ 2 h 14"/>
                <a:gd name="T18" fmla="*/ 3 w 13"/>
                <a:gd name="T19" fmla="*/ 3 h 14"/>
                <a:gd name="T20" fmla="*/ 2 w 13"/>
                <a:gd name="T21" fmla="*/ 3 h 14"/>
                <a:gd name="T22" fmla="*/ 2 w 13"/>
                <a:gd name="T23" fmla="*/ 4 h 14"/>
                <a:gd name="T24" fmla="*/ 3 w 13"/>
                <a:gd name="T25" fmla="*/ 4 h 14"/>
                <a:gd name="T26" fmla="*/ 5 w 13"/>
                <a:gd name="T27" fmla="*/ 7 h 14"/>
                <a:gd name="T28" fmla="*/ 6 w 13"/>
                <a:gd name="T29" fmla="*/ 6 h 14"/>
                <a:gd name="T30" fmla="*/ 7 w 13"/>
                <a:gd name="T31" fmla="*/ 6 h 14"/>
                <a:gd name="T32" fmla="*/ 7 w 13"/>
                <a:gd name="T33" fmla="*/ 5 h 14"/>
                <a:gd name="T34" fmla="*/ 6 w 13"/>
                <a:gd name="T35" fmla="*/ 5 h 14"/>
                <a:gd name="T36" fmla="*/ 6 w 13"/>
                <a:gd name="T37" fmla="*/ 4 h 14"/>
                <a:gd name="T38" fmla="*/ 6 w 13"/>
                <a:gd name="T39" fmla="*/ 4 h 14"/>
                <a:gd name="T40" fmla="*/ 6 w 13"/>
                <a:gd name="T41" fmla="*/ 4 h 14"/>
                <a:gd name="T42" fmla="*/ 9 w 13"/>
                <a:gd name="T43" fmla="*/ 7 h 14"/>
                <a:gd name="T44" fmla="*/ 9 w 13"/>
                <a:gd name="T45" fmla="*/ 8 h 14"/>
                <a:gd name="T46" fmla="*/ 8 w 13"/>
                <a:gd name="T47" fmla="*/ 8 h 14"/>
                <a:gd name="T48" fmla="*/ 8 w 13"/>
                <a:gd name="T49" fmla="*/ 7 h 14"/>
                <a:gd name="T50" fmla="*/ 8 w 13"/>
                <a:gd name="T51" fmla="*/ 7 h 14"/>
                <a:gd name="T52" fmla="*/ 7 w 13"/>
                <a:gd name="T53" fmla="*/ 6 h 14"/>
                <a:gd name="T54" fmla="*/ 7 w 13"/>
                <a:gd name="T55" fmla="*/ 7 h 14"/>
                <a:gd name="T56" fmla="*/ 5 w 13"/>
                <a:gd name="T57" fmla="*/ 8 h 14"/>
                <a:gd name="T58" fmla="*/ 7 w 13"/>
                <a:gd name="T59" fmla="*/ 11 h 14"/>
                <a:gd name="T60" fmla="*/ 8 w 13"/>
                <a:gd name="T61" fmla="*/ 12 h 14"/>
                <a:gd name="T62" fmla="*/ 8 w 13"/>
                <a:gd name="T63" fmla="*/ 12 h 14"/>
                <a:gd name="T64" fmla="*/ 9 w 13"/>
                <a:gd name="T65" fmla="*/ 11 h 14"/>
                <a:gd name="T66" fmla="*/ 10 w 13"/>
                <a:gd name="T67" fmla="*/ 10 h 14"/>
                <a:gd name="T68" fmla="*/ 11 w 13"/>
                <a:gd name="T69" fmla="*/ 10 h 14"/>
                <a:gd name="T70" fmla="*/ 11 w 13"/>
                <a:gd name="T71" fmla="*/ 9 h 14"/>
                <a:gd name="T72" fmla="*/ 11 w 13"/>
                <a:gd name="T73" fmla="*/ 8 h 14"/>
                <a:gd name="T74" fmla="*/ 11 w 13"/>
                <a:gd name="T75" fmla="*/ 7 h 14"/>
                <a:gd name="T76" fmla="*/ 11 w 13"/>
                <a:gd name="T77" fmla="*/ 7 h 14"/>
                <a:gd name="T78" fmla="*/ 11 w 13"/>
                <a:gd name="T79" fmla="*/ 6 h 14"/>
                <a:gd name="T80" fmla="*/ 11 w 13"/>
                <a:gd name="T81" fmla="*/ 7 h 14"/>
                <a:gd name="T82" fmla="*/ 13 w 13"/>
                <a:gd name="T83" fmla="*/ 9 h 14"/>
                <a:gd name="T84" fmla="*/ 6 w 13"/>
                <a:gd name="T85" fmla="*/ 14 h 14"/>
                <a:gd name="T86" fmla="*/ 6 w 13"/>
                <a:gd name="T87" fmla="*/ 14 h 14"/>
                <a:gd name="T88" fmla="*/ 6 w 13"/>
                <a:gd name="T89" fmla="*/ 13 h 14"/>
                <a:gd name="T90" fmla="*/ 6 w 13"/>
                <a:gd name="T91" fmla="*/ 13 h 14"/>
                <a:gd name="T92" fmla="*/ 6 w 13"/>
                <a:gd name="T93" fmla="*/ 13 h 14"/>
                <a:gd name="T94" fmla="*/ 7 w 13"/>
                <a:gd name="T95" fmla="*/ 12 h 14"/>
                <a:gd name="T96" fmla="*/ 6 w 13"/>
                <a:gd name="T97" fmla="*/ 12 h 14"/>
                <a:gd name="T98" fmla="*/ 2 w 13"/>
                <a:gd name="T99" fmla="*/ 5 h 14"/>
                <a:gd name="T100" fmla="*/ 1 w 13"/>
                <a:gd name="T101" fmla="*/ 5 h 14"/>
                <a:gd name="T102" fmla="*/ 0 w 13"/>
                <a:gd name="T103" fmla="*/ 5 h 14"/>
                <a:gd name="T104" fmla="*/ 0 w 13"/>
                <a:gd name="T105" fmla="*/ 5 h 14"/>
                <a:gd name="T106" fmla="*/ 0 w 13"/>
                <a:gd name="T107" fmla="*/ 5 h 14"/>
                <a:gd name="T108" fmla="*/ 0 w 13"/>
                <a:gd name="T109" fmla="*/ 5 h 14"/>
                <a:gd name="T110" fmla="*/ 6 w 13"/>
                <a:gd name="T1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isliḑè"/>
            <p:cNvSpPr/>
            <p:nvPr/>
          </p:nvSpPr>
          <p:spPr bwMode="auto">
            <a:xfrm>
              <a:off x="4021138" y="3795713"/>
              <a:ext cx="42863" cy="47625"/>
            </a:xfrm>
            <a:custGeom>
              <a:avLst/>
              <a:gdLst>
                <a:gd name="T0" fmla="*/ 6 w 13"/>
                <a:gd name="T1" fmla="*/ 0 h 14"/>
                <a:gd name="T2" fmla="*/ 8 w 13"/>
                <a:gd name="T3" fmla="*/ 2 h 14"/>
                <a:gd name="T4" fmla="*/ 8 w 13"/>
                <a:gd name="T5" fmla="*/ 2 h 14"/>
                <a:gd name="T6" fmla="*/ 8 w 13"/>
                <a:gd name="T7" fmla="*/ 2 h 14"/>
                <a:gd name="T8" fmla="*/ 7 w 13"/>
                <a:gd name="T9" fmla="*/ 2 h 14"/>
                <a:gd name="T10" fmla="*/ 7 w 13"/>
                <a:gd name="T11" fmla="*/ 2 h 14"/>
                <a:gd name="T12" fmla="*/ 6 w 13"/>
                <a:gd name="T13" fmla="*/ 2 h 14"/>
                <a:gd name="T14" fmla="*/ 5 w 13"/>
                <a:gd name="T15" fmla="*/ 2 h 14"/>
                <a:gd name="T16" fmla="*/ 4 w 13"/>
                <a:gd name="T17" fmla="*/ 2 h 14"/>
                <a:gd name="T18" fmla="*/ 3 w 13"/>
                <a:gd name="T19" fmla="*/ 3 h 14"/>
                <a:gd name="T20" fmla="*/ 2 w 13"/>
                <a:gd name="T21" fmla="*/ 3 h 14"/>
                <a:gd name="T22" fmla="*/ 2 w 13"/>
                <a:gd name="T23" fmla="*/ 4 h 14"/>
                <a:gd name="T24" fmla="*/ 3 w 13"/>
                <a:gd name="T25" fmla="*/ 4 h 14"/>
                <a:gd name="T26" fmla="*/ 5 w 13"/>
                <a:gd name="T27" fmla="*/ 7 h 14"/>
                <a:gd name="T28" fmla="*/ 6 w 13"/>
                <a:gd name="T29" fmla="*/ 6 h 14"/>
                <a:gd name="T30" fmla="*/ 7 w 13"/>
                <a:gd name="T31" fmla="*/ 6 h 14"/>
                <a:gd name="T32" fmla="*/ 7 w 13"/>
                <a:gd name="T33" fmla="*/ 5 h 14"/>
                <a:gd name="T34" fmla="*/ 6 w 13"/>
                <a:gd name="T35" fmla="*/ 5 h 14"/>
                <a:gd name="T36" fmla="*/ 6 w 13"/>
                <a:gd name="T37" fmla="*/ 4 h 14"/>
                <a:gd name="T38" fmla="*/ 6 w 13"/>
                <a:gd name="T39" fmla="*/ 4 h 14"/>
                <a:gd name="T40" fmla="*/ 6 w 13"/>
                <a:gd name="T41" fmla="*/ 4 h 14"/>
                <a:gd name="T42" fmla="*/ 9 w 13"/>
                <a:gd name="T43" fmla="*/ 7 h 14"/>
                <a:gd name="T44" fmla="*/ 9 w 13"/>
                <a:gd name="T45" fmla="*/ 8 h 14"/>
                <a:gd name="T46" fmla="*/ 8 w 13"/>
                <a:gd name="T47" fmla="*/ 8 h 14"/>
                <a:gd name="T48" fmla="*/ 8 w 13"/>
                <a:gd name="T49" fmla="*/ 7 h 14"/>
                <a:gd name="T50" fmla="*/ 8 w 13"/>
                <a:gd name="T51" fmla="*/ 7 h 14"/>
                <a:gd name="T52" fmla="*/ 7 w 13"/>
                <a:gd name="T53" fmla="*/ 6 h 14"/>
                <a:gd name="T54" fmla="*/ 7 w 13"/>
                <a:gd name="T55" fmla="*/ 7 h 14"/>
                <a:gd name="T56" fmla="*/ 5 w 13"/>
                <a:gd name="T57" fmla="*/ 8 h 14"/>
                <a:gd name="T58" fmla="*/ 7 w 13"/>
                <a:gd name="T59" fmla="*/ 11 h 14"/>
                <a:gd name="T60" fmla="*/ 8 w 13"/>
                <a:gd name="T61" fmla="*/ 12 h 14"/>
                <a:gd name="T62" fmla="*/ 8 w 13"/>
                <a:gd name="T63" fmla="*/ 12 h 14"/>
                <a:gd name="T64" fmla="*/ 9 w 13"/>
                <a:gd name="T65" fmla="*/ 11 h 14"/>
                <a:gd name="T66" fmla="*/ 10 w 13"/>
                <a:gd name="T67" fmla="*/ 10 h 14"/>
                <a:gd name="T68" fmla="*/ 11 w 13"/>
                <a:gd name="T69" fmla="*/ 10 h 14"/>
                <a:gd name="T70" fmla="*/ 11 w 13"/>
                <a:gd name="T71" fmla="*/ 9 h 14"/>
                <a:gd name="T72" fmla="*/ 11 w 13"/>
                <a:gd name="T73" fmla="*/ 8 h 14"/>
                <a:gd name="T74" fmla="*/ 11 w 13"/>
                <a:gd name="T75" fmla="*/ 7 h 14"/>
                <a:gd name="T76" fmla="*/ 11 w 13"/>
                <a:gd name="T77" fmla="*/ 7 h 14"/>
                <a:gd name="T78" fmla="*/ 11 w 13"/>
                <a:gd name="T79" fmla="*/ 6 h 14"/>
                <a:gd name="T80" fmla="*/ 11 w 13"/>
                <a:gd name="T81" fmla="*/ 7 h 14"/>
                <a:gd name="T82" fmla="*/ 13 w 13"/>
                <a:gd name="T83" fmla="*/ 9 h 14"/>
                <a:gd name="T84" fmla="*/ 6 w 13"/>
                <a:gd name="T85" fmla="*/ 14 h 14"/>
                <a:gd name="T86" fmla="*/ 6 w 13"/>
                <a:gd name="T87" fmla="*/ 14 h 14"/>
                <a:gd name="T88" fmla="*/ 6 w 13"/>
                <a:gd name="T89" fmla="*/ 13 h 14"/>
                <a:gd name="T90" fmla="*/ 6 w 13"/>
                <a:gd name="T91" fmla="*/ 13 h 14"/>
                <a:gd name="T92" fmla="*/ 6 w 13"/>
                <a:gd name="T93" fmla="*/ 13 h 14"/>
                <a:gd name="T94" fmla="*/ 7 w 13"/>
                <a:gd name="T95" fmla="*/ 12 h 14"/>
                <a:gd name="T96" fmla="*/ 6 w 13"/>
                <a:gd name="T97" fmla="*/ 12 h 14"/>
                <a:gd name="T98" fmla="*/ 2 w 13"/>
                <a:gd name="T99" fmla="*/ 5 h 14"/>
                <a:gd name="T100" fmla="*/ 1 w 13"/>
                <a:gd name="T101" fmla="*/ 5 h 14"/>
                <a:gd name="T102" fmla="*/ 0 w 13"/>
                <a:gd name="T103" fmla="*/ 5 h 14"/>
                <a:gd name="T104" fmla="*/ 0 w 13"/>
                <a:gd name="T105" fmla="*/ 5 h 14"/>
                <a:gd name="T106" fmla="*/ 0 w 13"/>
                <a:gd name="T107" fmla="*/ 5 h 14"/>
                <a:gd name="T108" fmla="*/ 0 w 13"/>
                <a:gd name="T109" fmla="*/ 5 h 14"/>
                <a:gd name="T110" fmla="*/ 6 w 13"/>
                <a:gd name="T1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iṧlîḓê"/>
            <p:cNvSpPr/>
            <p:nvPr/>
          </p:nvSpPr>
          <p:spPr bwMode="auto">
            <a:xfrm>
              <a:off x="4122738" y="3719513"/>
              <a:ext cx="36513" cy="36513"/>
            </a:xfrm>
            <a:custGeom>
              <a:avLst/>
              <a:gdLst>
                <a:gd name="T0" fmla="*/ 3 w 11"/>
                <a:gd name="T1" fmla="*/ 0 h 11"/>
                <a:gd name="T2" fmla="*/ 5 w 11"/>
                <a:gd name="T3" fmla="*/ 1 h 11"/>
                <a:gd name="T4" fmla="*/ 6 w 11"/>
                <a:gd name="T5" fmla="*/ 1 h 11"/>
                <a:gd name="T6" fmla="*/ 5 w 11"/>
                <a:gd name="T7" fmla="*/ 1 h 11"/>
                <a:gd name="T8" fmla="*/ 5 w 11"/>
                <a:gd name="T9" fmla="*/ 1 h 11"/>
                <a:gd name="T10" fmla="*/ 4 w 11"/>
                <a:gd name="T11" fmla="*/ 1 h 11"/>
                <a:gd name="T12" fmla="*/ 2 w 11"/>
                <a:gd name="T13" fmla="*/ 1 h 11"/>
                <a:gd name="T14" fmla="*/ 1 w 11"/>
                <a:gd name="T15" fmla="*/ 2 h 11"/>
                <a:gd name="T16" fmla="*/ 1 w 11"/>
                <a:gd name="T17" fmla="*/ 4 h 11"/>
                <a:gd name="T18" fmla="*/ 1 w 11"/>
                <a:gd name="T19" fmla="*/ 5 h 11"/>
                <a:gd name="T20" fmla="*/ 3 w 11"/>
                <a:gd name="T21" fmla="*/ 5 h 11"/>
                <a:gd name="T22" fmla="*/ 4 w 11"/>
                <a:gd name="T23" fmla="*/ 5 h 11"/>
                <a:gd name="T24" fmla="*/ 5 w 11"/>
                <a:gd name="T25" fmla="*/ 4 h 11"/>
                <a:gd name="T26" fmla="*/ 7 w 11"/>
                <a:gd name="T27" fmla="*/ 3 h 11"/>
                <a:gd name="T28" fmla="*/ 8 w 11"/>
                <a:gd name="T29" fmla="*/ 3 h 11"/>
                <a:gd name="T30" fmla="*/ 10 w 11"/>
                <a:gd name="T31" fmla="*/ 3 h 11"/>
                <a:gd name="T32" fmla="*/ 11 w 11"/>
                <a:gd name="T33" fmla="*/ 5 h 11"/>
                <a:gd name="T34" fmla="*/ 11 w 11"/>
                <a:gd name="T35" fmla="*/ 6 h 11"/>
                <a:gd name="T36" fmla="*/ 10 w 11"/>
                <a:gd name="T37" fmla="*/ 8 h 11"/>
                <a:gd name="T38" fmla="*/ 10 w 11"/>
                <a:gd name="T39" fmla="*/ 9 h 11"/>
                <a:gd name="T40" fmla="*/ 9 w 11"/>
                <a:gd name="T41" fmla="*/ 9 h 11"/>
                <a:gd name="T42" fmla="*/ 8 w 11"/>
                <a:gd name="T43" fmla="*/ 10 h 11"/>
                <a:gd name="T44" fmla="*/ 8 w 11"/>
                <a:gd name="T45" fmla="*/ 10 h 11"/>
                <a:gd name="T46" fmla="*/ 8 w 11"/>
                <a:gd name="T47" fmla="*/ 10 h 11"/>
                <a:gd name="T48" fmla="*/ 8 w 11"/>
                <a:gd name="T49" fmla="*/ 10 h 11"/>
                <a:gd name="T50" fmla="*/ 8 w 11"/>
                <a:gd name="T51" fmla="*/ 11 h 11"/>
                <a:gd name="T52" fmla="*/ 8 w 11"/>
                <a:gd name="T53" fmla="*/ 11 h 11"/>
                <a:gd name="T54" fmla="*/ 5 w 11"/>
                <a:gd name="T55" fmla="*/ 10 h 11"/>
                <a:gd name="T56" fmla="*/ 5 w 11"/>
                <a:gd name="T57" fmla="*/ 9 h 11"/>
                <a:gd name="T58" fmla="*/ 5 w 11"/>
                <a:gd name="T59" fmla="*/ 9 h 11"/>
                <a:gd name="T60" fmla="*/ 6 w 11"/>
                <a:gd name="T61" fmla="*/ 9 h 11"/>
                <a:gd name="T62" fmla="*/ 7 w 11"/>
                <a:gd name="T63" fmla="*/ 9 h 11"/>
                <a:gd name="T64" fmla="*/ 8 w 11"/>
                <a:gd name="T65" fmla="*/ 9 h 11"/>
                <a:gd name="T66" fmla="*/ 10 w 11"/>
                <a:gd name="T67" fmla="*/ 8 h 11"/>
                <a:gd name="T68" fmla="*/ 10 w 11"/>
                <a:gd name="T69" fmla="*/ 7 h 11"/>
                <a:gd name="T70" fmla="*/ 10 w 11"/>
                <a:gd name="T71" fmla="*/ 6 h 11"/>
                <a:gd name="T72" fmla="*/ 9 w 11"/>
                <a:gd name="T73" fmla="*/ 5 h 11"/>
                <a:gd name="T74" fmla="*/ 8 w 11"/>
                <a:gd name="T75" fmla="*/ 4 h 11"/>
                <a:gd name="T76" fmla="*/ 7 w 11"/>
                <a:gd name="T77" fmla="*/ 5 h 11"/>
                <a:gd name="T78" fmla="*/ 6 w 11"/>
                <a:gd name="T79" fmla="*/ 5 h 11"/>
                <a:gd name="T80" fmla="*/ 4 w 11"/>
                <a:gd name="T81" fmla="*/ 6 h 11"/>
                <a:gd name="T82" fmla="*/ 3 w 11"/>
                <a:gd name="T83" fmla="*/ 7 h 11"/>
                <a:gd name="T84" fmla="*/ 1 w 11"/>
                <a:gd name="T85" fmla="*/ 6 h 11"/>
                <a:gd name="T86" fmla="*/ 0 w 11"/>
                <a:gd name="T87" fmla="*/ 5 h 11"/>
                <a:gd name="T88" fmla="*/ 0 w 11"/>
                <a:gd name="T89" fmla="*/ 3 h 11"/>
                <a:gd name="T90" fmla="*/ 1 w 11"/>
                <a:gd name="T91" fmla="*/ 2 h 11"/>
                <a:gd name="T92" fmla="*/ 1 w 11"/>
                <a:gd name="T93" fmla="*/ 1 h 11"/>
                <a:gd name="T94" fmla="*/ 2 w 11"/>
                <a:gd name="T95" fmla="*/ 1 h 11"/>
                <a:gd name="T96" fmla="*/ 2 w 11"/>
                <a:gd name="T97" fmla="*/ 1 h 11"/>
                <a:gd name="T98" fmla="*/ 2 w 11"/>
                <a:gd name="T99" fmla="*/ 0 h 11"/>
                <a:gd name="T100" fmla="*/ 2 w 11"/>
                <a:gd name="T101" fmla="*/ 0 h 11"/>
                <a:gd name="T102" fmla="*/ 2 w 11"/>
                <a:gd name="T103" fmla="*/ 0 h 11"/>
                <a:gd name="T104" fmla="*/ 3 w 11"/>
                <a:gd name="T10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11">
                  <a:moveTo>
                    <a:pt x="3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9"/>
                    <a:pt x="9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iṣļíďé"/>
            <p:cNvSpPr/>
            <p:nvPr/>
          </p:nvSpPr>
          <p:spPr bwMode="auto">
            <a:xfrm>
              <a:off x="4122738" y="3719513"/>
              <a:ext cx="36513" cy="36513"/>
            </a:xfrm>
            <a:custGeom>
              <a:avLst/>
              <a:gdLst>
                <a:gd name="T0" fmla="*/ 3 w 11"/>
                <a:gd name="T1" fmla="*/ 0 h 11"/>
                <a:gd name="T2" fmla="*/ 5 w 11"/>
                <a:gd name="T3" fmla="*/ 1 h 11"/>
                <a:gd name="T4" fmla="*/ 6 w 11"/>
                <a:gd name="T5" fmla="*/ 1 h 11"/>
                <a:gd name="T6" fmla="*/ 5 w 11"/>
                <a:gd name="T7" fmla="*/ 1 h 11"/>
                <a:gd name="T8" fmla="*/ 5 w 11"/>
                <a:gd name="T9" fmla="*/ 1 h 11"/>
                <a:gd name="T10" fmla="*/ 4 w 11"/>
                <a:gd name="T11" fmla="*/ 1 h 11"/>
                <a:gd name="T12" fmla="*/ 2 w 11"/>
                <a:gd name="T13" fmla="*/ 1 h 11"/>
                <a:gd name="T14" fmla="*/ 1 w 11"/>
                <a:gd name="T15" fmla="*/ 2 h 11"/>
                <a:gd name="T16" fmla="*/ 1 w 11"/>
                <a:gd name="T17" fmla="*/ 4 h 11"/>
                <a:gd name="T18" fmla="*/ 1 w 11"/>
                <a:gd name="T19" fmla="*/ 5 h 11"/>
                <a:gd name="T20" fmla="*/ 3 w 11"/>
                <a:gd name="T21" fmla="*/ 5 h 11"/>
                <a:gd name="T22" fmla="*/ 4 w 11"/>
                <a:gd name="T23" fmla="*/ 5 h 11"/>
                <a:gd name="T24" fmla="*/ 5 w 11"/>
                <a:gd name="T25" fmla="*/ 4 h 11"/>
                <a:gd name="T26" fmla="*/ 7 w 11"/>
                <a:gd name="T27" fmla="*/ 3 h 11"/>
                <a:gd name="T28" fmla="*/ 8 w 11"/>
                <a:gd name="T29" fmla="*/ 3 h 11"/>
                <a:gd name="T30" fmla="*/ 10 w 11"/>
                <a:gd name="T31" fmla="*/ 3 h 11"/>
                <a:gd name="T32" fmla="*/ 11 w 11"/>
                <a:gd name="T33" fmla="*/ 5 h 11"/>
                <a:gd name="T34" fmla="*/ 11 w 11"/>
                <a:gd name="T35" fmla="*/ 6 h 11"/>
                <a:gd name="T36" fmla="*/ 10 w 11"/>
                <a:gd name="T37" fmla="*/ 8 h 11"/>
                <a:gd name="T38" fmla="*/ 10 w 11"/>
                <a:gd name="T39" fmla="*/ 9 h 11"/>
                <a:gd name="T40" fmla="*/ 9 w 11"/>
                <a:gd name="T41" fmla="*/ 9 h 11"/>
                <a:gd name="T42" fmla="*/ 8 w 11"/>
                <a:gd name="T43" fmla="*/ 10 h 11"/>
                <a:gd name="T44" fmla="*/ 8 w 11"/>
                <a:gd name="T45" fmla="*/ 10 h 11"/>
                <a:gd name="T46" fmla="*/ 8 w 11"/>
                <a:gd name="T47" fmla="*/ 10 h 11"/>
                <a:gd name="T48" fmla="*/ 8 w 11"/>
                <a:gd name="T49" fmla="*/ 10 h 11"/>
                <a:gd name="T50" fmla="*/ 8 w 11"/>
                <a:gd name="T51" fmla="*/ 11 h 11"/>
                <a:gd name="T52" fmla="*/ 8 w 11"/>
                <a:gd name="T53" fmla="*/ 11 h 11"/>
                <a:gd name="T54" fmla="*/ 5 w 11"/>
                <a:gd name="T55" fmla="*/ 10 h 11"/>
                <a:gd name="T56" fmla="*/ 5 w 11"/>
                <a:gd name="T57" fmla="*/ 9 h 11"/>
                <a:gd name="T58" fmla="*/ 5 w 11"/>
                <a:gd name="T59" fmla="*/ 9 h 11"/>
                <a:gd name="T60" fmla="*/ 6 w 11"/>
                <a:gd name="T61" fmla="*/ 9 h 11"/>
                <a:gd name="T62" fmla="*/ 7 w 11"/>
                <a:gd name="T63" fmla="*/ 9 h 11"/>
                <a:gd name="T64" fmla="*/ 8 w 11"/>
                <a:gd name="T65" fmla="*/ 9 h 11"/>
                <a:gd name="T66" fmla="*/ 10 w 11"/>
                <a:gd name="T67" fmla="*/ 8 h 11"/>
                <a:gd name="T68" fmla="*/ 10 w 11"/>
                <a:gd name="T69" fmla="*/ 7 h 11"/>
                <a:gd name="T70" fmla="*/ 10 w 11"/>
                <a:gd name="T71" fmla="*/ 6 h 11"/>
                <a:gd name="T72" fmla="*/ 9 w 11"/>
                <a:gd name="T73" fmla="*/ 5 h 11"/>
                <a:gd name="T74" fmla="*/ 8 w 11"/>
                <a:gd name="T75" fmla="*/ 4 h 11"/>
                <a:gd name="T76" fmla="*/ 7 w 11"/>
                <a:gd name="T77" fmla="*/ 5 h 11"/>
                <a:gd name="T78" fmla="*/ 6 w 11"/>
                <a:gd name="T79" fmla="*/ 5 h 11"/>
                <a:gd name="T80" fmla="*/ 4 w 11"/>
                <a:gd name="T81" fmla="*/ 6 h 11"/>
                <a:gd name="T82" fmla="*/ 3 w 11"/>
                <a:gd name="T83" fmla="*/ 7 h 11"/>
                <a:gd name="T84" fmla="*/ 1 w 11"/>
                <a:gd name="T85" fmla="*/ 6 h 11"/>
                <a:gd name="T86" fmla="*/ 0 w 11"/>
                <a:gd name="T87" fmla="*/ 5 h 11"/>
                <a:gd name="T88" fmla="*/ 0 w 11"/>
                <a:gd name="T89" fmla="*/ 3 h 11"/>
                <a:gd name="T90" fmla="*/ 1 w 11"/>
                <a:gd name="T91" fmla="*/ 2 h 11"/>
                <a:gd name="T92" fmla="*/ 1 w 11"/>
                <a:gd name="T93" fmla="*/ 1 h 11"/>
                <a:gd name="T94" fmla="*/ 2 w 11"/>
                <a:gd name="T95" fmla="*/ 1 h 11"/>
                <a:gd name="T96" fmla="*/ 2 w 11"/>
                <a:gd name="T97" fmla="*/ 1 h 11"/>
                <a:gd name="T98" fmla="*/ 2 w 11"/>
                <a:gd name="T99" fmla="*/ 0 h 11"/>
                <a:gd name="T100" fmla="*/ 2 w 11"/>
                <a:gd name="T101" fmla="*/ 0 h 11"/>
                <a:gd name="T102" fmla="*/ 2 w 11"/>
                <a:gd name="T103" fmla="*/ 0 h 11"/>
                <a:gd name="T104" fmla="*/ 3 w 11"/>
                <a:gd name="T10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11">
                  <a:moveTo>
                    <a:pt x="3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9"/>
                    <a:pt x="9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iŝlíḍè"/>
            <p:cNvSpPr/>
            <p:nvPr/>
          </p:nvSpPr>
          <p:spPr bwMode="auto">
            <a:xfrm>
              <a:off x="4073526" y="3762375"/>
              <a:ext cx="52388" cy="44450"/>
            </a:xfrm>
            <a:custGeom>
              <a:avLst/>
              <a:gdLst>
                <a:gd name="T0" fmla="*/ 13 w 16"/>
                <a:gd name="T1" fmla="*/ 6 h 13"/>
                <a:gd name="T2" fmla="*/ 14 w 16"/>
                <a:gd name="T3" fmla="*/ 6 h 13"/>
                <a:gd name="T4" fmla="*/ 14 w 16"/>
                <a:gd name="T5" fmla="*/ 6 h 13"/>
                <a:gd name="T6" fmla="*/ 15 w 16"/>
                <a:gd name="T7" fmla="*/ 6 h 13"/>
                <a:gd name="T8" fmla="*/ 15 w 16"/>
                <a:gd name="T9" fmla="*/ 5 h 13"/>
                <a:gd name="T10" fmla="*/ 16 w 16"/>
                <a:gd name="T11" fmla="*/ 5 h 13"/>
                <a:gd name="T12" fmla="*/ 15 w 16"/>
                <a:gd name="T13" fmla="*/ 6 h 13"/>
                <a:gd name="T14" fmla="*/ 14 w 16"/>
                <a:gd name="T15" fmla="*/ 7 h 13"/>
                <a:gd name="T16" fmla="*/ 7 w 16"/>
                <a:gd name="T17" fmla="*/ 6 h 13"/>
                <a:gd name="T18" fmla="*/ 6 w 16"/>
                <a:gd name="T19" fmla="*/ 7 h 13"/>
                <a:gd name="T20" fmla="*/ 9 w 16"/>
                <a:gd name="T21" fmla="*/ 10 h 13"/>
                <a:gd name="T22" fmla="*/ 9 w 16"/>
                <a:gd name="T23" fmla="*/ 10 h 13"/>
                <a:gd name="T24" fmla="*/ 10 w 16"/>
                <a:gd name="T25" fmla="*/ 10 h 13"/>
                <a:gd name="T26" fmla="*/ 10 w 16"/>
                <a:gd name="T27" fmla="*/ 10 h 13"/>
                <a:gd name="T28" fmla="*/ 11 w 16"/>
                <a:gd name="T29" fmla="*/ 10 h 13"/>
                <a:gd name="T30" fmla="*/ 11 w 16"/>
                <a:gd name="T31" fmla="*/ 10 h 13"/>
                <a:gd name="T32" fmla="*/ 11 w 16"/>
                <a:gd name="T33" fmla="*/ 10 h 13"/>
                <a:gd name="T34" fmla="*/ 8 w 16"/>
                <a:gd name="T35" fmla="*/ 12 h 13"/>
                <a:gd name="T36" fmla="*/ 8 w 16"/>
                <a:gd name="T37" fmla="*/ 12 h 13"/>
                <a:gd name="T38" fmla="*/ 8 w 16"/>
                <a:gd name="T39" fmla="*/ 12 h 13"/>
                <a:gd name="T40" fmla="*/ 8 w 16"/>
                <a:gd name="T41" fmla="*/ 12 h 13"/>
                <a:gd name="T42" fmla="*/ 8 w 16"/>
                <a:gd name="T43" fmla="*/ 11 h 13"/>
                <a:gd name="T44" fmla="*/ 8 w 16"/>
                <a:gd name="T45" fmla="*/ 11 h 13"/>
                <a:gd name="T46" fmla="*/ 8 w 16"/>
                <a:gd name="T47" fmla="*/ 10 h 13"/>
                <a:gd name="T48" fmla="*/ 2 w 16"/>
                <a:gd name="T49" fmla="*/ 4 h 13"/>
                <a:gd name="T50" fmla="*/ 2 w 16"/>
                <a:gd name="T51" fmla="*/ 4 h 13"/>
                <a:gd name="T52" fmla="*/ 2 w 16"/>
                <a:gd name="T53" fmla="*/ 4 h 13"/>
                <a:gd name="T54" fmla="*/ 1 w 16"/>
                <a:gd name="T55" fmla="*/ 4 h 13"/>
                <a:gd name="T56" fmla="*/ 1 w 16"/>
                <a:gd name="T57" fmla="*/ 5 h 13"/>
                <a:gd name="T58" fmla="*/ 0 w 16"/>
                <a:gd name="T59" fmla="*/ 5 h 13"/>
                <a:gd name="T60" fmla="*/ 1 w 16"/>
                <a:gd name="T61" fmla="*/ 4 h 13"/>
                <a:gd name="T62" fmla="*/ 4 w 16"/>
                <a:gd name="T63" fmla="*/ 1 h 13"/>
                <a:gd name="T64" fmla="*/ 6 w 16"/>
                <a:gd name="T65" fmla="*/ 0 h 13"/>
                <a:gd name="T66" fmla="*/ 7 w 16"/>
                <a:gd name="T67" fmla="*/ 0 h 13"/>
                <a:gd name="T68" fmla="*/ 9 w 16"/>
                <a:gd name="T69" fmla="*/ 0 h 13"/>
                <a:gd name="T70" fmla="*/ 10 w 16"/>
                <a:gd name="T71" fmla="*/ 2 h 13"/>
                <a:gd name="T72" fmla="*/ 9 w 16"/>
                <a:gd name="T73" fmla="*/ 3 h 13"/>
                <a:gd name="T74" fmla="*/ 9 w 16"/>
                <a:gd name="T75" fmla="*/ 4 h 13"/>
                <a:gd name="T76" fmla="*/ 8 w 16"/>
                <a:gd name="T77" fmla="*/ 5 h 13"/>
                <a:gd name="T78" fmla="*/ 13 w 16"/>
                <a:gd name="T79" fmla="*/ 6 h 13"/>
                <a:gd name="T80" fmla="*/ 6 w 16"/>
                <a:gd name="T81" fmla="*/ 6 h 13"/>
                <a:gd name="T82" fmla="*/ 8 w 16"/>
                <a:gd name="T83" fmla="*/ 5 h 13"/>
                <a:gd name="T84" fmla="*/ 8 w 16"/>
                <a:gd name="T85" fmla="*/ 4 h 13"/>
                <a:gd name="T86" fmla="*/ 8 w 16"/>
                <a:gd name="T87" fmla="*/ 3 h 13"/>
                <a:gd name="T88" fmla="*/ 8 w 16"/>
                <a:gd name="T89" fmla="*/ 1 h 13"/>
                <a:gd name="T90" fmla="*/ 7 w 16"/>
                <a:gd name="T91" fmla="*/ 1 h 13"/>
                <a:gd name="T92" fmla="*/ 5 w 16"/>
                <a:gd name="T93" fmla="*/ 1 h 13"/>
                <a:gd name="T94" fmla="*/ 4 w 16"/>
                <a:gd name="T95" fmla="*/ 1 h 13"/>
                <a:gd name="T96" fmla="*/ 4 w 16"/>
                <a:gd name="T97" fmla="*/ 2 h 13"/>
                <a:gd name="T98" fmla="*/ 3 w 16"/>
                <a:gd name="T99" fmla="*/ 3 h 13"/>
                <a:gd name="T100" fmla="*/ 3 w 16"/>
                <a:gd name="T101" fmla="*/ 3 h 13"/>
                <a:gd name="T102" fmla="*/ 3 w 16"/>
                <a:gd name="T103" fmla="*/ 4 h 13"/>
                <a:gd name="T104" fmla="*/ 6 w 16"/>
                <a:gd name="T10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" h="13">
                  <a:moveTo>
                    <a:pt x="13" y="6"/>
                  </a:moveTo>
                  <a:cubicBezTo>
                    <a:pt x="13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5"/>
                    <a:pt x="16" y="6"/>
                    <a:pt x="15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9" y="11"/>
                    <a:pt x="9" y="11"/>
                    <a:pt x="8" y="11"/>
                  </a:cubicBezTo>
                  <a:cubicBezTo>
                    <a:pt x="8" y="11"/>
                    <a:pt x="8" y="11"/>
                    <a:pt x="8" y="1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6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iśļïḋé"/>
            <p:cNvSpPr/>
            <p:nvPr/>
          </p:nvSpPr>
          <p:spPr bwMode="auto">
            <a:xfrm>
              <a:off x="4073526" y="3762375"/>
              <a:ext cx="52388" cy="44450"/>
            </a:xfrm>
            <a:custGeom>
              <a:avLst/>
              <a:gdLst>
                <a:gd name="T0" fmla="*/ 13 w 16"/>
                <a:gd name="T1" fmla="*/ 6 h 13"/>
                <a:gd name="T2" fmla="*/ 14 w 16"/>
                <a:gd name="T3" fmla="*/ 6 h 13"/>
                <a:gd name="T4" fmla="*/ 14 w 16"/>
                <a:gd name="T5" fmla="*/ 6 h 13"/>
                <a:gd name="T6" fmla="*/ 15 w 16"/>
                <a:gd name="T7" fmla="*/ 6 h 13"/>
                <a:gd name="T8" fmla="*/ 15 w 16"/>
                <a:gd name="T9" fmla="*/ 5 h 13"/>
                <a:gd name="T10" fmla="*/ 16 w 16"/>
                <a:gd name="T11" fmla="*/ 5 h 13"/>
                <a:gd name="T12" fmla="*/ 15 w 16"/>
                <a:gd name="T13" fmla="*/ 6 h 13"/>
                <a:gd name="T14" fmla="*/ 14 w 16"/>
                <a:gd name="T15" fmla="*/ 7 h 13"/>
                <a:gd name="T16" fmla="*/ 7 w 16"/>
                <a:gd name="T17" fmla="*/ 6 h 13"/>
                <a:gd name="T18" fmla="*/ 6 w 16"/>
                <a:gd name="T19" fmla="*/ 7 h 13"/>
                <a:gd name="T20" fmla="*/ 9 w 16"/>
                <a:gd name="T21" fmla="*/ 10 h 13"/>
                <a:gd name="T22" fmla="*/ 9 w 16"/>
                <a:gd name="T23" fmla="*/ 10 h 13"/>
                <a:gd name="T24" fmla="*/ 10 w 16"/>
                <a:gd name="T25" fmla="*/ 10 h 13"/>
                <a:gd name="T26" fmla="*/ 10 w 16"/>
                <a:gd name="T27" fmla="*/ 10 h 13"/>
                <a:gd name="T28" fmla="*/ 11 w 16"/>
                <a:gd name="T29" fmla="*/ 10 h 13"/>
                <a:gd name="T30" fmla="*/ 11 w 16"/>
                <a:gd name="T31" fmla="*/ 10 h 13"/>
                <a:gd name="T32" fmla="*/ 11 w 16"/>
                <a:gd name="T33" fmla="*/ 10 h 13"/>
                <a:gd name="T34" fmla="*/ 8 w 16"/>
                <a:gd name="T35" fmla="*/ 12 h 13"/>
                <a:gd name="T36" fmla="*/ 8 w 16"/>
                <a:gd name="T37" fmla="*/ 12 h 13"/>
                <a:gd name="T38" fmla="*/ 8 w 16"/>
                <a:gd name="T39" fmla="*/ 12 h 13"/>
                <a:gd name="T40" fmla="*/ 8 w 16"/>
                <a:gd name="T41" fmla="*/ 12 h 13"/>
                <a:gd name="T42" fmla="*/ 8 w 16"/>
                <a:gd name="T43" fmla="*/ 11 h 13"/>
                <a:gd name="T44" fmla="*/ 8 w 16"/>
                <a:gd name="T45" fmla="*/ 11 h 13"/>
                <a:gd name="T46" fmla="*/ 8 w 16"/>
                <a:gd name="T47" fmla="*/ 10 h 13"/>
                <a:gd name="T48" fmla="*/ 2 w 16"/>
                <a:gd name="T49" fmla="*/ 4 h 13"/>
                <a:gd name="T50" fmla="*/ 2 w 16"/>
                <a:gd name="T51" fmla="*/ 4 h 13"/>
                <a:gd name="T52" fmla="*/ 2 w 16"/>
                <a:gd name="T53" fmla="*/ 4 h 13"/>
                <a:gd name="T54" fmla="*/ 1 w 16"/>
                <a:gd name="T55" fmla="*/ 4 h 13"/>
                <a:gd name="T56" fmla="*/ 1 w 16"/>
                <a:gd name="T57" fmla="*/ 5 h 13"/>
                <a:gd name="T58" fmla="*/ 0 w 16"/>
                <a:gd name="T59" fmla="*/ 5 h 13"/>
                <a:gd name="T60" fmla="*/ 1 w 16"/>
                <a:gd name="T61" fmla="*/ 4 h 13"/>
                <a:gd name="T62" fmla="*/ 4 w 16"/>
                <a:gd name="T63" fmla="*/ 1 h 13"/>
                <a:gd name="T64" fmla="*/ 6 w 16"/>
                <a:gd name="T65" fmla="*/ 0 h 13"/>
                <a:gd name="T66" fmla="*/ 7 w 16"/>
                <a:gd name="T67" fmla="*/ 0 h 13"/>
                <a:gd name="T68" fmla="*/ 9 w 16"/>
                <a:gd name="T69" fmla="*/ 0 h 13"/>
                <a:gd name="T70" fmla="*/ 10 w 16"/>
                <a:gd name="T71" fmla="*/ 2 h 13"/>
                <a:gd name="T72" fmla="*/ 9 w 16"/>
                <a:gd name="T73" fmla="*/ 3 h 13"/>
                <a:gd name="T74" fmla="*/ 9 w 16"/>
                <a:gd name="T75" fmla="*/ 4 h 13"/>
                <a:gd name="T76" fmla="*/ 8 w 16"/>
                <a:gd name="T77" fmla="*/ 5 h 13"/>
                <a:gd name="T78" fmla="*/ 13 w 16"/>
                <a:gd name="T79" fmla="*/ 6 h 13"/>
                <a:gd name="T80" fmla="*/ 6 w 16"/>
                <a:gd name="T81" fmla="*/ 6 h 13"/>
                <a:gd name="T82" fmla="*/ 8 w 16"/>
                <a:gd name="T83" fmla="*/ 5 h 13"/>
                <a:gd name="T84" fmla="*/ 8 w 16"/>
                <a:gd name="T85" fmla="*/ 4 h 13"/>
                <a:gd name="T86" fmla="*/ 8 w 16"/>
                <a:gd name="T87" fmla="*/ 3 h 13"/>
                <a:gd name="T88" fmla="*/ 8 w 16"/>
                <a:gd name="T89" fmla="*/ 1 h 13"/>
                <a:gd name="T90" fmla="*/ 7 w 16"/>
                <a:gd name="T91" fmla="*/ 1 h 13"/>
                <a:gd name="T92" fmla="*/ 5 w 16"/>
                <a:gd name="T93" fmla="*/ 1 h 13"/>
                <a:gd name="T94" fmla="*/ 4 w 16"/>
                <a:gd name="T95" fmla="*/ 1 h 13"/>
                <a:gd name="T96" fmla="*/ 4 w 16"/>
                <a:gd name="T97" fmla="*/ 2 h 13"/>
                <a:gd name="T98" fmla="*/ 3 w 16"/>
                <a:gd name="T99" fmla="*/ 3 h 13"/>
                <a:gd name="T100" fmla="*/ 3 w 16"/>
                <a:gd name="T101" fmla="*/ 3 h 13"/>
                <a:gd name="T102" fmla="*/ 3 w 16"/>
                <a:gd name="T103" fmla="*/ 4 h 13"/>
                <a:gd name="T104" fmla="*/ 6 w 16"/>
                <a:gd name="T10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" h="13">
                  <a:moveTo>
                    <a:pt x="13" y="6"/>
                  </a:moveTo>
                  <a:cubicBezTo>
                    <a:pt x="13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5"/>
                    <a:pt x="16" y="6"/>
                    <a:pt x="15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6" y="6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şḻîde"/>
            <p:cNvSpPr/>
            <p:nvPr/>
          </p:nvSpPr>
          <p:spPr bwMode="auto">
            <a:xfrm>
              <a:off x="4156076" y="3673475"/>
              <a:ext cx="39688" cy="30163"/>
            </a:xfrm>
            <a:custGeom>
              <a:avLst/>
              <a:gdLst>
                <a:gd name="T0" fmla="*/ 10 w 12"/>
                <a:gd name="T1" fmla="*/ 7 h 9"/>
                <a:gd name="T2" fmla="*/ 2 w 12"/>
                <a:gd name="T3" fmla="*/ 3 h 9"/>
                <a:gd name="T4" fmla="*/ 2 w 12"/>
                <a:gd name="T5" fmla="*/ 3 h 9"/>
                <a:gd name="T6" fmla="*/ 1 w 12"/>
                <a:gd name="T7" fmla="*/ 3 h 9"/>
                <a:gd name="T8" fmla="*/ 1 w 12"/>
                <a:gd name="T9" fmla="*/ 3 h 9"/>
                <a:gd name="T10" fmla="*/ 1 w 12"/>
                <a:gd name="T11" fmla="*/ 3 h 9"/>
                <a:gd name="T12" fmla="*/ 1 w 12"/>
                <a:gd name="T13" fmla="*/ 3 h 9"/>
                <a:gd name="T14" fmla="*/ 0 w 12"/>
                <a:gd name="T15" fmla="*/ 3 h 9"/>
                <a:gd name="T16" fmla="*/ 2 w 12"/>
                <a:gd name="T17" fmla="*/ 0 h 9"/>
                <a:gd name="T18" fmla="*/ 3 w 12"/>
                <a:gd name="T19" fmla="*/ 0 h 9"/>
                <a:gd name="T20" fmla="*/ 3 w 12"/>
                <a:gd name="T21" fmla="*/ 0 h 9"/>
                <a:gd name="T22" fmla="*/ 3 w 12"/>
                <a:gd name="T23" fmla="*/ 0 h 9"/>
                <a:gd name="T24" fmla="*/ 2 w 12"/>
                <a:gd name="T25" fmla="*/ 1 h 9"/>
                <a:gd name="T26" fmla="*/ 2 w 12"/>
                <a:gd name="T27" fmla="*/ 1 h 9"/>
                <a:gd name="T28" fmla="*/ 3 w 12"/>
                <a:gd name="T29" fmla="*/ 2 h 9"/>
                <a:gd name="T30" fmla="*/ 10 w 12"/>
                <a:gd name="T31" fmla="*/ 6 h 9"/>
                <a:gd name="T32" fmla="*/ 11 w 12"/>
                <a:gd name="T33" fmla="*/ 6 h 9"/>
                <a:gd name="T34" fmla="*/ 11 w 12"/>
                <a:gd name="T35" fmla="*/ 6 h 9"/>
                <a:gd name="T36" fmla="*/ 11 w 12"/>
                <a:gd name="T37" fmla="*/ 5 h 9"/>
                <a:gd name="T38" fmla="*/ 12 w 12"/>
                <a:gd name="T39" fmla="*/ 5 h 9"/>
                <a:gd name="T40" fmla="*/ 12 w 12"/>
                <a:gd name="T41" fmla="*/ 5 h 9"/>
                <a:gd name="T42" fmla="*/ 12 w 12"/>
                <a:gd name="T43" fmla="*/ 5 h 9"/>
                <a:gd name="T44" fmla="*/ 10 w 12"/>
                <a:gd name="T45" fmla="*/ 9 h 9"/>
                <a:gd name="T46" fmla="*/ 10 w 12"/>
                <a:gd name="T47" fmla="*/ 9 h 9"/>
                <a:gd name="T48" fmla="*/ 10 w 12"/>
                <a:gd name="T49" fmla="*/ 8 h 9"/>
                <a:gd name="T50" fmla="*/ 10 w 12"/>
                <a:gd name="T51" fmla="*/ 8 h 9"/>
                <a:gd name="T52" fmla="*/ 10 w 12"/>
                <a:gd name="T53" fmla="*/ 8 h 9"/>
                <a:gd name="T54" fmla="*/ 10 w 12"/>
                <a:gd name="T55" fmla="*/ 7 h 9"/>
                <a:gd name="T56" fmla="*/ 10 w 12"/>
                <a:gd name="T5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9">
                  <a:moveTo>
                    <a:pt x="10" y="7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ïšḷíḍe"/>
            <p:cNvSpPr/>
            <p:nvPr/>
          </p:nvSpPr>
          <p:spPr bwMode="auto">
            <a:xfrm>
              <a:off x="4156076" y="3673475"/>
              <a:ext cx="39688" cy="30163"/>
            </a:xfrm>
            <a:custGeom>
              <a:avLst/>
              <a:gdLst>
                <a:gd name="T0" fmla="*/ 10 w 12"/>
                <a:gd name="T1" fmla="*/ 7 h 9"/>
                <a:gd name="T2" fmla="*/ 2 w 12"/>
                <a:gd name="T3" fmla="*/ 3 h 9"/>
                <a:gd name="T4" fmla="*/ 2 w 12"/>
                <a:gd name="T5" fmla="*/ 3 h 9"/>
                <a:gd name="T6" fmla="*/ 1 w 12"/>
                <a:gd name="T7" fmla="*/ 3 h 9"/>
                <a:gd name="T8" fmla="*/ 1 w 12"/>
                <a:gd name="T9" fmla="*/ 3 h 9"/>
                <a:gd name="T10" fmla="*/ 1 w 12"/>
                <a:gd name="T11" fmla="*/ 3 h 9"/>
                <a:gd name="T12" fmla="*/ 1 w 12"/>
                <a:gd name="T13" fmla="*/ 3 h 9"/>
                <a:gd name="T14" fmla="*/ 0 w 12"/>
                <a:gd name="T15" fmla="*/ 3 h 9"/>
                <a:gd name="T16" fmla="*/ 2 w 12"/>
                <a:gd name="T17" fmla="*/ 0 h 9"/>
                <a:gd name="T18" fmla="*/ 3 w 12"/>
                <a:gd name="T19" fmla="*/ 0 h 9"/>
                <a:gd name="T20" fmla="*/ 3 w 12"/>
                <a:gd name="T21" fmla="*/ 0 h 9"/>
                <a:gd name="T22" fmla="*/ 3 w 12"/>
                <a:gd name="T23" fmla="*/ 0 h 9"/>
                <a:gd name="T24" fmla="*/ 2 w 12"/>
                <a:gd name="T25" fmla="*/ 1 h 9"/>
                <a:gd name="T26" fmla="*/ 2 w 12"/>
                <a:gd name="T27" fmla="*/ 1 h 9"/>
                <a:gd name="T28" fmla="*/ 3 w 12"/>
                <a:gd name="T29" fmla="*/ 2 h 9"/>
                <a:gd name="T30" fmla="*/ 10 w 12"/>
                <a:gd name="T31" fmla="*/ 6 h 9"/>
                <a:gd name="T32" fmla="*/ 11 w 12"/>
                <a:gd name="T33" fmla="*/ 6 h 9"/>
                <a:gd name="T34" fmla="*/ 11 w 12"/>
                <a:gd name="T35" fmla="*/ 6 h 9"/>
                <a:gd name="T36" fmla="*/ 11 w 12"/>
                <a:gd name="T37" fmla="*/ 5 h 9"/>
                <a:gd name="T38" fmla="*/ 12 w 12"/>
                <a:gd name="T39" fmla="*/ 5 h 9"/>
                <a:gd name="T40" fmla="*/ 12 w 12"/>
                <a:gd name="T41" fmla="*/ 5 h 9"/>
                <a:gd name="T42" fmla="*/ 12 w 12"/>
                <a:gd name="T43" fmla="*/ 5 h 9"/>
                <a:gd name="T44" fmla="*/ 10 w 12"/>
                <a:gd name="T45" fmla="*/ 9 h 9"/>
                <a:gd name="T46" fmla="*/ 10 w 12"/>
                <a:gd name="T47" fmla="*/ 9 h 9"/>
                <a:gd name="T48" fmla="*/ 10 w 12"/>
                <a:gd name="T49" fmla="*/ 8 h 9"/>
                <a:gd name="T50" fmla="*/ 10 w 12"/>
                <a:gd name="T51" fmla="*/ 8 h 9"/>
                <a:gd name="T52" fmla="*/ 10 w 12"/>
                <a:gd name="T53" fmla="*/ 8 h 9"/>
                <a:gd name="T54" fmla="*/ 10 w 12"/>
                <a:gd name="T55" fmla="*/ 7 h 9"/>
                <a:gd name="T56" fmla="*/ 10 w 12"/>
                <a:gd name="T5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9">
                  <a:moveTo>
                    <a:pt x="10" y="7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iṥļîḑè"/>
            <p:cNvSpPr/>
            <p:nvPr/>
          </p:nvSpPr>
          <p:spPr bwMode="auto">
            <a:xfrm>
              <a:off x="4192588" y="3616325"/>
              <a:ext cx="42863" cy="33338"/>
            </a:xfrm>
            <a:custGeom>
              <a:avLst/>
              <a:gdLst>
                <a:gd name="T0" fmla="*/ 0 w 13"/>
                <a:gd name="T1" fmla="*/ 8 h 10"/>
                <a:gd name="T2" fmla="*/ 4 w 13"/>
                <a:gd name="T3" fmla="*/ 0 h 10"/>
                <a:gd name="T4" fmla="*/ 6 w 13"/>
                <a:gd name="T5" fmla="*/ 0 h 10"/>
                <a:gd name="T6" fmla="*/ 6 w 13"/>
                <a:gd name="T7" fmla="*/ 0 h 10"/>
                <a:gd name="T8" fmla="*/ 6 w 13"/>
                <a:gd name="T9" fmla="*/ 0 h 10"/>
                <a:gd name="T10" fmla="*/ 6 w 13"/>
                <a:gd name="T11" fmla="*/ 0 h 10"/>
                <a:gd name="T12" fmla="*/ 5 w 13"/>
                <a:gd name="T13" fmla="*/ 1 h 10"/>
                <a:gd name="T14" fmla="*/ 4 w 13"/>
                <a:gd name="T15" fmla="*/ 1 h 10"/>
                <a:gd name="T16" fmla="*/ 3 w 13"/>
                <a:gd name="T17" fmla="*/ 2 h 10"/>
                <a:gd name="T18" fmla="*/ 3 w 13"/>
                <a:gd name="T19" fmla="*/ 3 h 10"/>
                <a:gd name="T20" fmla="*/ 3 w 13"/>
                <a:gd name="T21" fmla="*/ 3 h 10"/>
                <a:gd name="T22" fmla="*/ 3 w 13"/>
                <a:gd name="T23" fmla="*/ 3 h 10"/>
                <a:gd name="T24" fmla="*/ 4 w 13"/>
                <a:gd name="T25" fmla="*/ 4 h 10"/>
                <a:gd name="T26" fmla="*/ 11 w 13"/>
                <a:gd name="T27" fmla="*/ 7 h 10"/>
                <a:gd name="T28" fmla="*/ 12 w 13"/>
                <a:gd name="T29" fmla="*/ 7 h 10"/>
                <a:gd name="T30" fmla="*/ 12 w 13"/>
                <a:gd name="T31" fmla="*/ 7 h 10"/>
                <a:gd name="T32" fmla="*/ 12 w 13"/>
                <a:gd name="T33" fmla="*/ 6 h 10"/>
                <a:gd name="T34" fmla="*/ 13 w 13"/>
                <a:gd name="T35" fmla="*/ 6 h 10"/>
                <a:gd name="T36" fmla="*/ 13 w 13"/>
                <a:gd name="T37" fmla="*/ 5 h 10"/>
                <a:gd name="T38" fmla="*/ 13 w 13"/>
                <a:gd name="T39" fmla="*/ 6 h 10"/>
                <a:gd name="T40" fmla="*/ 12 w 13"/>
                <a:gd name="T41" fmla="*/ 10 h 10"/>
                <a:gd name="T42" fmla="*/ 11 w 13"/>
                <a:gd name="T43" fmla="*/ 10 h 10"/>
                <a:gd name="T44" fmla="*/ 11 w 13"/>
                <a:gd name="T45" fmla="*/ 9 h 10"/>
                <a:gd name="T46" fmla="*/ 11 w 13"/>
                <a:gd name="T47" fmla="*/ 9 h 10"/>
                <a:gd name="T48" fmla="*/ 11 w 13"/>
                <a:gd name="T49" fmla="*/ 8 h 10"/>
                <a:gd name="T50" fmla="*/ 11 w 13"/>
                <a:gd name="T51" fmla="*/ 8 h 10"/>
                <a:gd name="T52" fmla="*/ 11 w 13"/>
                <a:gd name="T53" fmla="*/ 8 h 10"/>
                <a:gd name="T54" fmla="*/ 3 w 13"/>
                <a:gd name="T55" fmla="*/ 5 h 10"/>
                <a:gd name="T56" fmla="*/ 2 w 13"/>
                <a:gd name="T57" fmla="*/ 5 h 10"/>
                <a:gd name="T58" fmla="*/ 2 w 13"/>
                <a:gd name="T59" fmla="*/ 5 h 10"/>
                <a:gd name="T60" fmla="*/ 2 w 13"/>
                <a:gd name="T61" fmla="*/ 5 h 10"/>
                <a:gd name="T62" fmla="*/ 2 w 13"/>
                <a:gd name="T63" fmla="*/ 6 h 10"/>
                <a:gd name="T64" fmla="*/ 2 w 13"/>
                <a:gd name="T65" fmla="*/ 7 h 10"/>
                <a:gd name="T66" fmla="*/ 2 w 13"/>
                <a:gd name="T67" fmla="*/ 8 h 10"/>
                <a:gd name="T68" fmla="*/ 2 w 13"/>
                <a:gd name="T69" fmla="*/ 8 h 10"/>
                <a:gd name="T70" fmla="*/ 3 w 13"/>
                <a:gd name="T71" fmla="*/ 9 h 10"/>
                <a:gd name="T72" fmla="*/ 3 w 13"/>
                <a:gd name="T73" fmla="*/ 9 h 10"/>
                <a:gd name="T74" fmla="*/ 3 w 13"/>
                <a:gd name="T75" fmla="*/ 9 h 10"/>
                <a:gd name="T76" fmla="*/ 0 w 13"/>
                <a:gd name="T7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0">
                  <a:moveTo>
                    <a:pt x="0" y="8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i$1iďé"/>
            <p:cNvSpPr/>
            <p:nvPr/>
          </p:nvSpPr>
          <p:spPr bwMode="auto">
            <a:xfrm>
              <a:off x="4192588" y="3616325"/>
              <a:ext cx="42863" cy="33338"/>
            </a:xfrm>
            <a:custGeom>
              <a:avLst/>
              <a:gdLst>
                <a:gd name="T0" fmla="*/ 0 w 13"/>
                <a:gd name="T1" fmla="*/ 8 h 10"/>
                <a:gd name="T2" fmla="*/ 4 w 13"/>
                <a:gd name="T3" fmla="*/ 0 h 10"/>
                <a:gd name="T4" fmla="*/ 6 w 13"/>
                <a:gd name="T5" fmla="*/ 0 h 10"/>
                <a:gd name="T6" fmla="*/ 6 w 13"/>
                <a:gd name="T7" fmla="*/ 0 h 10"/>
                <a:gd name="T8" fmla="*/ 6 w 13"/>
                <a:gd name="T9" fmla="*/ 0 h 10"/>
                <a:gd name="T10" fmla="*/ 6 w 13"/>
                <a:gd name="T11" fmla="*/ 0 h 10"/>
                <a:gd name="T12" fmla="*/ 5 w 13"/>
                <a:gd name="T13" fmla="*/ 1 h 10"/>
                <a:gd name="T14" fmla="*/ 4 w 13"/>
                <a:gd name="T15" fmla="*/ 1 h 10"/>
                <a:gd name="T16" fmla="*/ 3 w 13"/>
                <a:gd name="T17" fmla="*/ 2 h 10"/>
                <a:gd name="T18" fmla="*/ 3 w 13"/>
                <a:gd name="T19" fmla="*/ 3 h 10"/>
                <a:gd name="T20" fmla="*/ 3 w 13"/>
                <a:gd name="T21" fmla="*/ 3 h 10"/>
                <a:gd name="T22" fmla="*/ 3 w 13"/>
                <a:gd name="T23" fmla="*/ 3 h 10"/>
                <a:gd name="T24" fmla="*/ 4 w 13"/>
                <a:gd name="T25" fmla="*/ 4 h 10"/>
                <a:gd name="T26" fmla="*/ 11 w 13"/>
                <a:gd name="T27" fmla="*/ 7 h 10"/>
                <a:gd name="T28" fmla="*/ 12 w 13"/>
                <a:gd name="T29" fmla="*/ 7 h 10"/>
                <a:gd name="T30" fmla="*/ 12 w 13"/>
                <a:gd name="T31" fmla="*/ 7 h 10"/>
                <a:gd name="T32" fmla="*/ 12 w 13"/>
                <a:gd name="T33" fmla="*/ 6 h 10"/>
                <a:gd name="T34" fmla="*/ 13 w 13"/>
                <a:gd name="T35" fmla="*/ 6 h 10"/>
                <a:gd name="T36" fmla="*/ 13 w 13"/>
                <a:gd name="T37" fmla="*/ 5 h 10"/>
                <a:gd name="T38" fmla="*/ 13 w 13"/>
                <a:gd name="T39" fmla="*/ 6 h 10"/>
                <a:gd name="T40" fmla="*/ 12 w 13"/>
                <a:gd name="T41" fmla="*/ 10 h 10"/>
                <a:gd name="T42" fmla="*/ 11 w 13"/>
                <a:gd name="T43" fmla="*/ 10 h 10"/>
                <a:gd name="T44" fmla="*/ 11 w 13"/>
                <a:gd name="T45" fmla="*/ 9 h 10"/>
                <a:gd name="T46" fmla="*/ 11 w 13"/>
                <a:gd name="T47" fmla="*/ 9 h 10"/>
                <a:gd name="T48" fmla="*/ 11 w 13"/>
                <a:gd name="T49" fmla="*/ 8 h 10"/>
                <a:gd name="T50" fmla="*/ 11 w 13"/>
                <a:gd name="T51" fmla="*/ 8 h 10"/>
                <a:gd name="T52" fmla="*/ 11 w 13"/>
                <a:gd name="T53" fmla="*/ 8 h 10"/>
                <a:gd name="T54" fmla="*/ 3 w 13"/>
                <a:gd name="T55" fmla="*/ 5 h 10"/>
                <a:gd name="T56" fmla="*/ 2 w 13"/>
                <a:gd name="T57" fmla="*/ 5 h 10"/>
                <a:gd name="T58" fmla="*/ 2 w 13"/>
                <a:gd name="T59" fmla="*/ 5 h 10"/>
                <a:gd name="T60" fmla="*/ 2 w 13"/>
                <a:gd name="T61" fmla="*/ 5 h 10"/>
                <a:gd name="T62" fmla="*/ 2 w 13"/>
                <a:gd name="T63" fmla="*/ 6 h 10"/>
                <a:gd name="T64" fmla="*/ 2 w 13"/>
                <a:gd name="T65" fmla="*/ 7 h 10"/>
                <a:gd name="T66" fmla="*/ 2 w 13"/>
                <a:gd name="T67" fmla="*/ 8 h 10"/>
                <a:gd name="T68" fmla="*/ 2 w 13"/>
                <a:gd name="T69" fmla="*/ 8 h 10"/>
                <a:gd name="T70" fmla="*/ 3 w 13"/>
                <a:gd name="T71" fmla="*/ 9 h 10"/>
                <a:gd name="T72" fmla="*/ 3 w 13"/>
                <a:gd name="T73" fmla="*/ 9 h 10"/>
                <a:gd name="T74" fmla="*/ 3 w 13"/>
                <a:gd name="T75" fmla="*/ 9 h 10"/>
                <a:gd name="T76" fmla="*/ 0 w 13"/>
                <a:gd name="T7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0">
                  <a:moveTo>
                    <a:pt x="0" y="8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íŝḷïďè"/>
            <p:cNvSpPr/>
            <p:nvPr/>
          </p:nvSpPr>
          <p:spPr bwMode="auto">
            <a:xfrm>
              <a:off x="4217988" y="3549650"/>
              <a:ext cx="42863" cy="33338"/>
            </a:xfrm>
            <a:custGeom>
              <a:avLst/>
              <a:gdLst>
                <a:gd name="T0" fmla="*/ 8 w 13"/>
                <a:gd name="T1" fmla="*/ 6 h 10"/>
                <a:gd name="T2" fmla="*/ 4 w 13"/>
                <a:gd name="T3" fmla="*/ 2 h 10"/>
                <a:gd name="T4" fmla="*/ 3 w 13"/>
                <a:gd name="T5" fmla="*/ 2 h 10"/>
                <a:gd name="T6" fmla="*/ 3 w 13"/>
                <a:gd name="T7" fmla="*/ 2 h 10"/>
                <a:gd name="T8" fmla="*/ 3 w 13"/>
                <a:gd name="T9" fmla="*/ 3 h 10"/>
                <a:gd name="T10" fmla="*/ 3 w 13"/>
                <a:gd name="T11" fmla="*/ 4 h 10"/>
                <a:gd name="T12" fmla="*/ 2 w 13"/>
                <a:gd name="T13" fmla="*/ 4 h 10"/>
                <a:gd name="T14" fmla="*/ 2 w 13"/>
                <a:gd name="T15" fmla="*/ 3 h 10"/>
                <a:gd name="T16" fmla="*/ 3 w 13"/>
                <a:gd name="T17" fmla="*/ 0 h 10"/>
                <a:gd name="T18" fmla="*/ 3 w 13"/>
                <a:gd name="T19" fmla="*/ 0 h 10"/>
                <a:gd name="T20" fmla="*/ 4 w 13"/>
                <a:gd name="T21" fmla="*/ 0 h 10"/>
                <a:gd name="T22" fmla="*/ 4 w 13"/>
                <a:gd name="T23" fmla="*/ 0 h 10"/>
                <a:gd name="T24" fmla="*/ 4 w 13"/>
                <a:gd name="T25" fmla="*/ 1 h 10"/>
                <a:gd name="T26" fmla="*/ 4 w 13"/>
                <a:gd name="T27" fmla="*/ 2 h 10"/>
                <a:gd name="T28" fmla="*/ 4 w 13"/>
                <a:gd name="T29" fmla="*/ 2 h 10"/>
                <a:gd name="T30" fmla="*/ 8 w 13"/>
                <a:gd name="T31" fmla="*/ 6 h 10"/>
                <a:gd name="T32" fmla="*/ 11 w 13"/>
                <a:gd name="T33" fmla="*/ 7 h 10"/>
                <a:gd name="T34" fmla="*/ 12 w 13"/>
                <a:gd name="T35" fmla="*/ 7 h 10"/>
                <a:gd name="T36" fmla="*/ 12 w 13"/>
                <a:gd name="T37" fmla="*/ 7 h 10"/>
                <a:gd name="T38" fmla="*/ 12 w 13"/>
                <a:gd name="T39" fmla="*/ 7 h 10"/>
                <a:gd name="T40" fmla="*/ 12 w 13"/>
                <a:gd name="T41" fmla="*/ 6 h 10"/>
                <a:gd name="T42" fmla="*/ 13 w 13"/>
                <a:gd name="T43" fmla="*/ 6 h 10"/>
                <a:gd name="T44" fmla="*/ 13 w 13"/>
                <a:gd name="T45" fmla="*/ 6 h 10"/>
                <a:gd name="T46" fmla="*/ 12 w 13"/>
                <a:gd name="T47" fmla="*/ 10 h 10"/>
                <a:gd name="T48" fmla="*/ 12 w 13"/>
                <a:gd name="T49" fmla="*/ 10 h 10"/>
                <a:gd name="T50" fmla="*/ 11 w 13"/>
                <a:gd name="T51" fmla="*/ 10 h 10"/>
                <a:gd name="T52" fmla="*/ 12 w 13"/>
                <a:gd name="T53" fmla="*/ 9 h 10"/>
                <a:gd name="T54" fmla="*/ 12 w 13"/>
                <a:gd name="T55" fmla="*/ 9 h 10"/>
                <a:gd name="T56" fmla="*/ 11 w 13"/>
                <a:gd name="T57" fmla="*/ 9 h 10"/>
                <a:gd name="T58" fmla="*/ 11 w 13"/>
                <a:gd name="T59" fmla="*/ 8 h 10"/>
                <a:gd name="T60" fmla="*/ 8 w 13"/>
                <a:gd name="T61" fmla="*/ 7 h 10"/>
                <a:gd name="T62" fmla="*/ 2 w 13"/>
                <a:gd name="T63" fmla="*/ 9 h 10"/>
                <a:gd name="T64" fmla="*/ 2 w 13"/>
                <a:gd name="T65" fmla="*/ 9 h 10"/>
                <a:gd name="T66" fmla="*/ 1 w 13"/>
                <a:gd name="T67" fmla="*/ 9 h 10"/>
                <a:gd name="T68" fmla="*/ 1 w 13"/>
                <a:gd name="T69" fmla="*/ 10 h 10"/>
                <a:gd name="T70" fmla="*/ 1 w 13"/>
                <a:gd name="T71" fmla="*/ 10 h 10"/>
                <a:gd name="T72" fmla="*/ 0 w 13"/>
                <a:gd name="T73" fmla="*/ 10 h 10"/>
                <a:gd name="T74" fmla="*/ 0 w 13"/>
                <a:gd name="T75" fmla="*/ 10 h 10"/>
                <a:gd name="T76" fmla="*/ 1 w 13"/>
                <a:gd name="T77" fmla="*/ 6 h 10"/>
                <a:gd name="T78" fmla="*/ 2 w 13"/>
                <a:gd name="T79" fmla="*/ 6 h 10"/>
                <a:gd name="T80" fmla="*/ 2 w 13"/>
                <a:gd name="T81" fmla="*/ 6 h 10"/>
                <a:gd name="T82" fmla="*/ 2 w 13"/>
                <a:gd name="T83" fmla="*/ 7 h 10"/>
                <a:gd name="T84" fmla="*/ 2 w 13"/>
                <a:gd name="T85" fmla="*/ 7 h 10"/>
                <a:gd name="T86" fmla="*/ 2 w 13"/>
                <a:gd name="T87" fmla="*/ 8 h 10"/>
                <a:gd name="T88" fmla="*/ 2 w 13"/>
                <a:gd name="T89" fmla="*/ 7 h 10"/>
                <a:gd name="T90" fmla="*/ 8 w 13"/>
                <a:gd name="T9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" h="10">
                  <a:moveTo>
                    <a:pt x="8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3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7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ïśļîḓé"/>
            <p:cNvSpPr/>
            <p:nvPr/>
          </p:nvSpPr>
          <p:spPr bwMode="auto">
            <a:xfrm>
              <a:off x="4217988" y="3549650"/>
              <a:ext cx="42863" cy="33338"/>
            </a:xfrm>
            <a:custGeom>
              <a:avLst/>
              <a:gdLst>
                <a:gd name="T0" fmla="*/ 8 w 13"/>
                <a:gd name="T1" fmla="*/ 6 h 10"/>
                <a:gd name="T2" fmla="*/ 4 w 13"/>
                <a:gd name="T3" fmla="*/ 2 h 10"/>
                <a:gd name="T4" fmla="*/ 3 w 13"/>
                <a:gd name="T5" fmla="*/ 2 h 10"/>
                <a:gd name="T6" fmla="*/ 3 w 13"/>
                <a:gd name="T7" fmla="*/ 2 h 10"/>
                <a:gd name="T8" fmla="*/ 3 w 13"/>
                <a:gd name="T9" fmla="*/ 3 h 10"/>
                <a:gd name="T10" fmla="*/ 3 w 13"/>
                <a:gd name="T11" fmla="*/ 4 h 10"/>
                <a:gd name="T12" fmla="*/ 2 w 13"/>
                <a:gd name="T13" fmla="*/ 4 h 10"/>
                <a:gd name="T14" fmla="*/ 2 w 13"/>
                <a:gd name="T15" fmla="*/ 3 h 10"/>
                <a:gd name="T16" fmla="*/ 3 w 13"/>
                <a:gd name="T17" fmla="*/ 0 h 10"/>
                <a:gd name="T18" fmla="*/ 3 w 13"/>
                <a:gd name="T19" fmla="*/ 0 h 10"/>
                <a:gd name="T20" fmla="*/ 4 w 13"/>
                <a:gd name="T21" fmla="*/ 0 h 10"/>
                <a:gd name="T22" fmla="*/ 4 w 13"/>
                <a:gd name="T23" fmla="*/ 0 h 10"/>
                <a:gd name="T24" fmla="*/ 4 w 13"/>
                <a:gd name="T25" fmla="*/ 1 h 10"/>
                <a:gd name="T26" fmla="*/ 4 w 13"/>
                <a:gd name="T27" fmla="*/ 2 h 10"/>
                <a:gd name="T28" fmla="*/ 4 w 13"/>
                <a:gd name="T29" fmla="*/ 2 h 10"/>
                <a:gd name="T30" fmla="*/ 8 w 13"/>
                <a:gd name="T31" fmla="*/ 6 h 10"/>
                <a:gd name="T32" fmla="*/ 11 w 13"/>
                <a:gd name="T33" fmla="*/ 7 h 10"/>
                <a:gd name="T34" fmla="*/ 12 w 13"/>
                <a:gd name="T35" fmla="*/ 7 h 10"/>
                <a:gd name="T36" fmla="*/ 12 w 13"/>
                <a:gd name="T37" fmla="*/ 7 h 10"/>
                <a:gd name="T38" fmla="*/ 12 w 13"/>
                <a:gd name="T39" fmla="*/ 7 h 10"/>
                <a:gd name="T40" fmla="*/ 12 w 13"/>
                <a:gd name="T41" fmla="*/ 6 h 10"/>
                <a:gd name="T42" fmla="*/ 13 w 13"/>
                <a:gd name="T43" fmla="*/ 6 h 10"/>
                <a:gd name="T44" fmla="*/ 13 w 13"/>
                <a:gd name="T45" fmla="*/ 6 h 10"/>
                <a:gd name="T46" fmla="*/ 12 w 13"/>
                <a:gd name="T47" fmla="*/ 10 h 10"/>
                <a:gd name="T48" fmla="*/ 12 w 13"/>
                <a:gd name="T49" fmla="*/ 10 h 10"/>
                <a:gd name="T50" fmla="*/ 11 w 13"/>
                <a:gd name="T51" fmla="*/ 10 h 10"/>
                <a:gd name="T52" fmla="*/ 12 w 13"/>
                <a:gd name="T53" fmla="*/ 9 h 10"/>
                <a:gd name="T54" fmla="*/ 12 w 13"/>
                <a:gd name="T55" fmla="*/ 9 h 10"/>
                <a:gd name="T56" fmla="*/ 11 w 13"/>
                <a:gd name="T57" fmla="*/ 9 h 10"/>
                <a:gd name="T58" fmla="*/ 11 w 13"/>
                <a:gd name="T59" fmla="*/ 8 h 10"/>
                <a:gd name="T60" fmla="*/ 8 w 13"/>
                <a:gd name="T61" fmla="*/ 7 h 10"/>
                <a:gd name="T62" fmla="*/ 2 w 13"/>
                <a:gd name="T63" fmla="*/ 9 h 10"/>
                <a:gd name="T64" fmla="*/ 2 w 13"/>
                <a:gd name="T65" fmla="*/ 9 h 10"/>
                <a:gd name="T66" fmla="*/ 1 w 13"/>
                <a:gd name="T67" fmla="*/ 9 h 10"/>
                <a:gd name="T68" fmla="*/ 1 w 13"/>
                <a:gd name="T69" fmla="*/ 10 h 10"/>
                <a:gd name="T70" fmla="*/ 1 w 13"/>
                <a:gd name="T71" fmla="*/ 10 h 10"/>
                <a:gd name="T72" fmla="*/ 0 w 13"/>
                <a:gd name="T73" fmla="*/ 10 h 10"/>
                <a:gd name="T74" fmla="*/ 0 w 13"/>
                <a:gd name="T75" fmla="*/ 10 h 10"/>
                <a:gd name="T76" fmla="*/ 1 w 13"/>
                <a:gd name="T77" fmla="*/ 6 h 10"/>
                <a:gd name="T78" fmla="*/ 2 w 13"/>
                <a:gd name="T79" fmla="*/ 6 h 10"/>
                <a:gd name="T80" fmla="*/ 2 w 13"/>
                <a:gd name="T81" fmla="*/ 6 h 10"/>
                <a:gd name="T82" fmla="*/ 2 w 13"/>
                <a:gd name="T83" fmla="*/ 7 h 10"/>
                <a:gd name="T84" fmla="*/ 2 w 13"/>
                <a:gd name="T85" fmla="*/ 7 h 10"/>
                <a:gd name="T86" fmla="*/ 2 w 13"/>
                <a:gd name="T87" fmla="*/ 8 h 10"/>
                <a:gd name="T88" fmla="*/ 2 w 13"/>
                <a:gd name="T89" fmla="*/ 7 h 10"/>
                <a:gd name="T90" fmla="*/ 8 w 13"/>
                <a:gd name="T9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" h="10">
                  <a:moveTo>
                    <a:pt x="8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ïṣļîḑe"/>
            <p:cNvSpPr/>
            <p:nvPr/>
          </p:nvSpPr>
          <p:spPr bwMode="auto">
            <a:xfrm>
              <a:off x="3354388" y="3257550"/>
              <a:ext cx="76200" cy="80963"/>
            </a:xfrm>
            <a:custGeom>
              <a:avLst/>
              <a:gdLst>
                <a:gd name="T0" fmla="*/ 8 w 23"/>
                <a:gd name="T1" fmla="*/ 2 h 24"/>
                <a:gd name="T2" fmla="*/ 18 w 23"/>
                <a:gd name="T3" fmla="*/ 9 h 24"/>
                <a:gd name="T4" fmla="*/ 18 w 23"/>
                <a:gd name="T5" fmla="*/ 12 h 24"/>
                <a:gd name="T6" fmla="*/ 20 w 23"/>
                <a:gd name="T7" fmla="*/ 16 h 24"/>
                <a:gd name="T8" fmla="*/ 19 w 23"/>
                <a:gd name="T9" fmla="*/ 23 h 24"/>
                <a:gd name="T10" fmla="*/ 17 w 23"/>
                <a:gd name="T11" fmla="*/ 24 h 24"/>
                <a:gd name="T12" fmla="*/ 17 w 23"/>
                <a:gd name="T13" fmla="*/ 22 h 24"/>
                <a:gd name="T14" fmla="*/ 16 w 23"/>
                <a:gd name="T15" fmla="*/ 14 h 24"/>
                <a:gd name="T16" fmla="*/ 10 w 23"/>
                <a:gd name="T17" fmla="*/ 13 h 24"/>
                <a:gd name="T18" fmla="*/ 7 w 23"/>
                <a:gd name="T19" fmla="*/ 15 h 24"/>
                <a:gd name="T20" fmla="*/ 7 w 23"/>
                <a:gd name="T21" fmla="*/ 13 h 24"/>
                <a:gd name="T22" fmla="*/ 4 w 23"/>
                <a:gd name="T23" fmla="*/ 9 h 24"/>
                <a:gd name="T24" fmla="*/ 1 w 23"/>
                <a:gd name="T25" fmla="*/ 6 h 24"/>
                <a:gd name="T26" fmla="*/ 8 w 23"/>
                <a:gd name="T27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4">
                  <a:moveTo>
                    <a:pt x="8" y="2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10"/>
                    <a:pt x="18" y="12"/>
                  </a:cubicBezTo>
                  <a:cubicBezTo>
                    <a:pt x="18" y="12"/>
                    <a:pt x="18" y="14"/>
                    <a:pt x="20" y="16"/>
                  </a:cubicBezTo>
                  <a:cubicBezTo>
                    <a:pt x="20" y="16"/>
                    <a:pt x="23" y="23"/>
                    <a:pt x="19" y="23"/>
                  </a:cubicBezTo>
                  <a:cubicBezTo>
                    <a:pt x="19" y="23"/>
                    <a:pt x="17" y="23"/>
                    <a:pt x="17" y="24"/>
                  </a:cubicBezTo>
                  <a:cubicBezTo>
                    <a:pt x="17" y="24"/>
                    <a:pt x="16" y="24"/>
                    <a:pt x="17" y="22"/>
                  </a:cubicBezTo>
                  <a:cubicBezTo>
                    <a:pt x="17" y="22"/>
                    <a:pt x="19" y="18"/>
                    <a:pt x="16" y="14"/>
                  </a:cubicBezTo>
                  <a:cubicBezTo>
                    <a:pt x="16" y="14"/>
                    <a:pt x="13" y="10"/>
                    <a:pt x="10" y="13"/>
                  </a:cubicBezTo>
                  <a:cubicBezTo>
                    <a:pt x="10" y="13"/>
                    <a:pt x="9" y="16"/>
                    <a:pt x="7" y="15"/>
                  </a:cubicBezTo>
                  <a:cubicBezTo>
                    <a:pt x="7" y="15"/>
                    <a:pt x="7" y="15"/>
                    <a:pt x="7" y="13"/>
                  </a:cubicBezTo>
                  <a:cubicBezTo>
                    <a:pt x="7" y="13"/>
                    <a:pt x="8" y="8"/>
                    <a:pt x="4" y="9"/>
                  </a:cubicBezTo>
                  <a:cubicBezTo>
                    <a:pt x="4" y="9"/>
                    <a:pt x="0" y="10"/>
                    <a:pt x="1" y="6"/>
                  </a:cubicBezTo>
                  <a:cubicBezTo>
                    <a:pt x="1" y="6"/>
                    <a:pt x="2" y="0"/>
                    <a:pt x="8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ïşliḍê"/>
            <p:cNvSpPr/>
            <p:nvPr/>
          </p:nvSpPr>
          <p:spPr bwMode="auto">
            <a:xfrm>
              <a:off x="3360738" y="3211513"/>
              <a:ext cx="88900" cy="53975"/>
            </a:xfrm>
            <a:custGeom>
              <a:avLst/>
              <a:gdLst>
                <a:gd name="T0" fmla="*/ 1 w 27"/>
                <a:gd name="T1" fmla="*/ 4 h 16"/>
                <a:gd name="T2" fmla="*/ 4 w 27"/>
                <a:gd name="T3" fmla="*/ 9 h 16"/>
                <a:gd name="T4" fmla="*/ 8 w 27"/>
                <a:gd name="T5" fmla="*/ 10 h 16"/>
                <a:gd name="T6" fmla="*/ 11 w 27"/>
                <a:gd name="T7" fmla="*/ 13 h 16"/>
                <a:gd name="T8" fmla="*/ 13 w 27"/>
                <a:gd name="T9" fmla="*/ 13 h 16"/>
                <a:gd name="T10" fmla="*/ 19 w 27"/>
                <a:gd name="T11" fmla="*/ 15 h 16"/>
                <a:gd name="T12" fmla="*/ 24 w 27"/>
                <a:gd name="T13" fmla="*/ 10 h 16"/>
                <a:gd name="T14" fmla="*/ 23 w 27"/>
                <a:gd name="T15" fmla="*/ 5 h 16"/>
                <a:gd name="T16" fmla="*/ 21 w 27"/>
                <a:gd name="T17" fmla="*/ 7 h 16"/>
                <a:gd name="T18" fmla="*/ 17 w 27"/>
                <a:gd name="T19" fmla="*/ 11 h 16"/>
                <a:gd name="T20" fmla="*/ 12 w 27"/>
                <a:gd name="T21" fmla="*/ 8 h 16"/>
                <a:gd name="T22" fmla="*/ 12 w 27"/>
                <a:gd name="T23" fmla="*/ 4 h 16"/>
                <a:gd name="T24" fmla="*/ 10 w 27"/>
                <a:gd name="T25" fmla="*/ 0 h 16"/>
                <a:gd name="T26" fmla="*/ 9 w 27"/>
                <a:gd name="T27" fmla="*/ 3 h 16"/>
                <a:gd name="T28" fmla="*/ 7 w 27"/>
                <a:gd name="T29" fmla="*/ 5 h 16"/>
                <a:gd name="T30" fmla="*/ 5 w 27"/>
                <a:gd name="T31" fmla="*/ 4 h 16"/>
                <a:gd name="T32" fmla="*/ 1 w 27"/>
                <a:gd name="T3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16">
                  <a:moveTo>
                    <a:pt x="1" y="4"/>
                  </a:moveTo>
                  <a:cubicBezTo>
                    <a:pt x="1" y="4"/>
                    <a:pt x="0" y="8"/>
                    <a:pt x="4" y="9"/>
                  </a:cubicBezTo>
                  <a:cubicBezTo>
                    <a:pt x="4" y="9"/>
                    <a:pt x="7" y="9"/>
                    <a:pt x="8" y="10"/>
                  </a:cubicBezTo>
                  <a:cubicBezTo>
                    <a:pt x="8" y="10"/>
                    <a:pt x="10" y="12"/>
                    <a:pt x="11" y="13"/>
                  </a:cubicBezTo>
                  <a:cubicBezTo>
                    <a:pt x="11" y="13"/>
                    <a:pt x="12" y="12"/>
                    <a:pt x="13" y="13"/>
                  </a:cubicBezTo>
                  <a:cubicBezTo>
                    <a:pt x="13" y="13"/>
                    <a:pt x="17" y="16"/>
                    <a:pt x="19" y="15"/>
                  </a:cubicBezTo>
                  <a:cubicBezTo>
                    <a:pt x="19" y="15"/>
                    <a:pt x="22" y="14"/>
                    <a:pt x="24" y="10"/>
                  </a:cubicBezTo>
                  <a:cubicBezTo>
                    <a:pt x="24" y="10"/>
                    <a:pt x="27" y="6"/>
                    <a:pt x="23" y="5"/>
                  </a:cubicBezTo>
                  <a:cubicBezTo>
                    <a:pt x="23" y="5"/>
                    <a:pt x="21" y="5"/>
                    <a:pt x="21" y="7"/>
                  </a:cubicBezTo>
                  <a:cubicBezTo>
                    <a:pt x="21" y="7"/>
                    <a:pt x="20" y="13"/>
                    <a:pt x="17" y="11"/>
                  </a:cubicBezTo>
                  <a:cubicBezTo>
                    <a:pt x="17" y="11"/>
                    <a:pt x="13" y="10"/>
                    <a:pt x="12" y="8"/>
                  </a:cubicBezTo>
                  <a:cubicBezTo>
                    <a:pt x="12" y="8"/>
                    <a:pt x="10" y="7"/>
                    <a:pt x="12" y="4"/>
                  </a:cubicBezTo>
                  <a:cubicBezTo>
                    <a:pt x="12" y="4"/>
                    <a:pt x="13" y="1"/>
                    <a:pt x="10" y="0"/>
                  </a:cubicBezTo>
                  <a:cubicBezTo>
                    <a:pt x="10" y="0"/>
                    <a:pt x="8" y="0"/>
                    <a:pt x="9" y="3"/>
                  </a:cubicBezTo>
                  <a:cubicBezTo>
                    <a:pt x="9" y="3"/>
                    <a:pt x="9" y="6"/>
                    <a:pt x="7" y="5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5" y="4"/>
                    <a:pt x="3" y="0"/>
                    <a:pt x="1" y="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ïṣḷíḑe"/>
            <p:cNvSpPr/>
            <p:nvPr/>
          </p:nvSpPr>
          <p:spPr bwMode="auto">
            <a:xfrm>
              <a:off x="3424238" y="3089275"/>
              <a:ext cx="52388" cy="73025"/>
            </a:xfrm>
            <a:custGeom>
              <a:avLst/>
              <a:gdLst>
                <a:gd name="T0" fmla="*/ 1 w 16"/>
                <a:gd name="T1" fmla="*/ 9 h 22"/>
                <a:gd name="T2" fmla="*/ 2 w 16"/>
                <a:gd name="T3" fmla="*/ 10 h 22"/>
                <a:gd name="T4" fmla="*/ 5 w 16"/>
                <a:gd name="T5" fmla="*/ 10 h 22"/>
                <a:gd name="T6" fmla="*/ 4 w 16"/>
                <a:gd name="T7" fmla="*/ 13 h 22"/>
                <a:gd name="T8" fmla="*/ 4 w 16"/>
                <a:gd name="T9" fmla="*/ 13 h 22"/>
                <a:gd name="T10" fmla="*/ 2 w 16"/>
                <a:gd name="T11" fmla="*/ 17 h 22"/>
                <a:gd name="T12" fmla="*/ 1 w 16"/>
                <a:gd name="T13" fmla="*/ 20 h 22"/>
                <a:gd name="T14" fmla="*/ 5 w 16"/>
                <a:gd name="T15" fmla="*/ 20 h 22"/>
                <a:gd name="T16" fmla="*/ 5 w 16"/>
                <a:gd name="T17" fmla="*/ 16 h 22"/>
                <a:gd name="T18" fmla="*/ 6 w 16"/>
                <a:gd name="T19" fmla="*/ 14 h 22"/>
                <a:gd name="T20" fmla="*/ 14 w 16"/>
                <a:gd name="T21" fmla="*/ 3 h 22"/>
                <a:gd name="T22" fmla="*/ 15 w 16"/>
                <a:gd name="T23" fmla="*/ 0 h 22"/>
                <a:gd name="T24" fmla="*/ 13 w 16"/>
                <a:gd name="T25" fmla="*/ 1 h 22"/>
                <a:gd name="T26" fmla="*/ 9 w 16"/>
                <a:gd name="T27" fmla="*/ 5 h 22"/>
                <a:gd name="T28" fmla="*/ 7 w 16"/>
                <a:gd name="T29" fmla="*/ 5 h 22"/>
                <a:gd name="T30" fmla="*/ 4 w 16"/>
                <a:gd name="T31" fmla="*/ 4 h 22"/>
                <a:gd name="T32" fmla="*/ 4 w 16"/>
                <a:gd name="T33" fmla="*/ 5 h 22"/>
                <a:gd name="T34" fmla="*/ 2 w 16"/>
                <a:gd name="T35" fmla="*/ 6 h 22"/>
                <a:gd name="T36" fmla="*/ 1 w 16"/>
                <a:gd name="T37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2">
                  <a:moveTo>
                    <a:pt x="1" y="9"/>
                  </a:moveTo>
                  <a:cubicBezTo>
                    <a:pt x="1" y="9"/>
                    <a:pt x="0" y="10"/>
                    <a:pt x="2" y="10"/>
                  </a:cubicBezTo>
                  <a:cubicBezTo>
                    <a:pt x="2" y="10"/>
                    <a:pt x="5" y="9"/>
                    <a:pt x="5" y="10"/>
                  </a:cubicBezTo>
                  <a:cubicBezTo>
                    <a:pt x="5" y="10"/>
                    <a:pt x="5" y="11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5"/>
                    <a:pt x="2" y="17"/>
                    <a:pt x="2" y="17"/>
                  </a:cubicBezTo>
                  <a:cubicBezTo>
                    <a:pt x="2" y="17"/>
                    <a:pt x="0" y="18"/>
                    <a:pt x="1" y="20"/>
                  </a:cubicBezTo>
                  <a:cubicBezTo>
                    <a:pt x="1" y="20"/>
                    <a:pt x="3" y="22"/>
                    <a:pt x="5" y="20"/>
                  </a:cubicBezTo>
                  <a:cubicBezTo>
                    <a:pt x="5" y="20"/>
                    <a:pt x="3" y="18"/>
                    <a:pt x="5" y="16"/>
                  </a:cubicBezTo>
                  <a:cubicBezTo>
                    <a:pt x="5" y="16"/>
                    <a:pt x="6" y="16"/>
                    <a:pt x="6" y="14"/>
                  </a:cubicBezTo>
                  <a:cubicBezTo>
                    <a:pt x="6" y="14"/>
                    <a:pt x="8" y="8"/>
                    <a:pt x="14" y="3"/>
                  </a:cubicBezTo>
                  <a:cubicBezTo>
                    <a:pt x="14" y="3"/>
                    <a:pt x="16" y="2"/>
                    <a:pt x="15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6"/>
                    <a:pt x="7" y="5"/>
                  </a:cubicBezTo>
                  <a:cubicBezTo>
                    <a:pt x="7" y="5"/>
                    <a:pt x="7" y="3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3" y="6"/>
                    <a:pt x="2" y="6"/>
                  </a:cubicBezTo>
                  <a:cubicBezTo>
                    <a:pt x="2" y="6"/>
                    <a:pt x="1" y="6"/>
                    <a:pt x="1" y="9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íṣḻíḋè"/>
            <p:cNvSpPr/>
            <p:nvPr/>
          </p:nvSpPr>
          <p:spPr bwMode="auto">
            <a:xfrm>
              <a:off x="3449638" y="3105150"/>
              <a:ext cx="55563" cy="69850"/>
            </a:xfrm>
            <a:custGeom>
              <a:avLst/>
              <a:gdLst>
                <a:gd name="T0" fmla="*/ 0 w 17"/>
                <a:gd name="T1" fmla="*/ 13 h 21"/>
                <a:gd name="T2" fmla="*/ 5 w 17"/>
                <a:gd name="T3" fmla="*/ 17 h 21"/>
                <a:gd name="T4" fmla="*/ 7 w 17"/>
                <a:gd name="T5" fmla="*/ 16 h 21"/>
                <a:gd name="T6" fmla="*/ 10 w 17"/>
                <a:gd name="T7" fmla="*/ 17 h 21"/>
                <a:gd name="T8" fmla="*/ 11 w 17"/>
                <a:gd name="T9" fmla="*/ 18 h 21"/>
                <a:gd name="T10" fmla="*/ 10 w 17"/>
                <a:gd name="T11" fmla="*/ 20 h 21"/>
                <a:gd name="T12" fmla="*/ 11 w 17"/>
                <a:gd name="T13" fmla="*/ 20 h 21"/>
                <a:gd name="T14" fmla="*/ 14 w 17"/>
                <a:gd name="T15" fmla="*/ 20 h 21"/>
                <a:gd name="T16" fmla="*/ 15 w 17"/>
                <a:gd name="T17" fmla="*/ 21 h 21"/>
                <a:gd name="T18" fmla="*/ 15 w 17"/>
                <a:gd name="T19" fmla="*/ 17 h 21"/>
                <a:gd name="T20" fmla="*/ 9 w 17"/>
                <a:gd name="T21" fmla="*/ 12 h 21"/>
                <a:gd name="T22" fmla="*/ 8 w 17"/>
                <a:gd name="T23" fmla="*/ 8 h 21"/>
                <a:gd name="T24" fmla="*/ 9 w 17"/>
                <a:gd name="T25" fmla="*/ 3 h 21"/>
                <a:gd name="T26" fmla="*/ 6 w 17"/>
                <a:gd name="T27" fmla="*/ 2 h 21"/>
                <a:gd name="T28" fmla="*/ 2 w 17"/>
                <a:gd name="T29" fmla="*/ 9 h 21"/>
                <a:gd name="T30" fmla="*/ 1 w 17"/>
                <a:gd name="T31" fmla="*/ 12 h 21"/>
                <a:gd name="T32" fmla="*/ 0 w 17"/>
                <a:gd name="T33" fmla="*/ 13 h 21"/>
                <a:gd name="T34" fmla="*/ 5 w 17"/>
                <a:gd name="T35" fmla="*/ 9 h 21"/>
                <a:gd name="T36" fmla="*/ 5 w 17"/>
                <a:gd name="T37" fmla="*/ 9 h 21"/>
                <a:gd name="T38" fmla="*/ 6 w 17"/>
                <a:gd name="T39" fmla="*/ 13 h 21"/>
                <a:gd name="T40" fmla="*/ 3 w 17"/>
                <a:gd name="T41" fmla="*/ 12 h 21"/>
                <a:gd name="T42" fmla="*/ 5 w 17"/>
                <a:gd name="T43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21">
                  <a:moveTo>
                    <a:pt x="0" y="13"/>
                  </a:moveTo>
                  <a:cubicBezTo>
                    <a:pt x="0" y="13"/>
                    <a:pt x="2" y="16"/>
                    <a:pt x="5" y="17"/>
                  </a:cubicBezTo>
                  <a:cubicBezTo>
                    <a:pt x="5" y="17"/>
                    <a:pt x="6" y="17"/>
                    <a:pt x="7" y="16"/>
                  </a:cubicBezTo>
                  <a:cubicBezTo>
                    <a:pt x="7" y="16"/>
                    <a:pt x="8" y="15"/>
                    <a:pt x="10" y="1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4" y="19"/>
                    <a:pt x="10" y="20"/>
                  </a:cubicBezTo>
                  <a:cubicBezTo>
                    <a:pt x="10" y="20"/>
                    <a:pt x="9" y="20"/>
                    <a:pt x="11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5" y="20"/>
                    <a:pt x="15" y="21"/>
                  </a:cubicBezTo>
                  <a:cubicBezTo>
                    <a:pt x="15" y="21"/>
                    <a:pt x="17" y="20"/>
                    <a:pt x="15" y="17"/>
                  </a:cubicBezTo>
                  <a:cubicBezTo>
                    <a:pt x="15" y="17"/>
                    <a:pt x="13" y="14"/>
                    <a:pt x="9" y="12"/>
                  </a:cubicBezTo>
                  <a:cubicBezTo>
                    <a:pt x="9" y="12"/>
                    <a:pt x="10" y="9"/>
                    <a:pt x="8" y="8"/>
                  </a:cubicBezTo>
                  <a:cubicBezTo>
                    <a:pt x="8" y="8"/>
                    <a:pt x="9" y="3"/>
                    <a:pt x="9" y="3"/>
                  </a:cubicBezTo>
                  <a:cubicBezTo>
                    <a:pt x="9" y="3"/>
                    <a:pt x="9" y="0"/>
                    <a:pt x="6" y="2"/>
                  </a:cubicBezTo>
                  <a:cubicBezTo>
                    <a:pt x="6" y="2"/>
                    <a:pt x="3" y="6"/>
                    <a:pt x="2" y="9"/>
                  </a:cubicBezTo>
                  <a:cubicBezTo>
                    <a:pt x="2" y="9"/>
                    <a:pt x="1" y="11"/>
                    <a:pt x="1" y="12"/>
                  </a:cubicBezTo>
                  <a:cubicBezTo>
                    <a:pt x="1" y="12"/>
                    <a:pt x="0" y="13"/>
                    <a:pt x="0" y="13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7" y="9"/>
                    <a:pt x="6" y="13"/>
                    <a:pt x="6" y="13"/>
                  </a:cubicBezTo>
                  <a:cubicBezTo>
                    <a:pt x="5" y="14"/>
                    <a:pt x="3" y="12"/>
                    <a:pt x="3" y="12"/>
                  </a:cubicBezTo>
                  <a:cubicBezTo>
                    <a:pt x="3" y="11"/>
                    <a:pt x="5" y="9"/>
                    <a:pt x="5" y="9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ísḻíḍe"/>
            <p:cNvSpPr/>
            <p:nvPr/>
          </p:nvSpPr>
          <p:spPr bwMode="auto">
            <a:xfrm>
              <a:off x="3467101" y="3178175"/>
              <a:ext cx="12700" cy="23813"/>
            </a:xfrm>
            <a:custGeom>
              <a:avLst/>
              <a:gdLst>
                <a:gd name="T0" fmla="*/ 0 w 4"/>
                <a:gd name="T1" fmla="*/ 3 h 7"/>
                <a:gd name="T2" fmla="*/ 2 w 4"/>
                <a:gd name="T3" fmla="*/ 6 h 7"/>
                <a:gd name="T4" fmla="*/ 4 w 4"/>
                <a:gd name="T5" fmla="*/ 5 h 7"/>
                <a:gd name="T6" fmla="*/ 4 w 4"/>
                <a:gd name="T7" fmla="*/ 3 h 7"/>
                <a:gd name="T8" fmla="*/ 4 w 4"/>
                <a:gd name="T9" fmla="*/ 1 h 7"/>
                <a:gd name="T10" fmla="*/ 3 w 4"/>
                <a:gd name="T11" fmla="*/ 1 h 7"/>
                <a:gd name="T12" fmla="*/ 1 w 4"/>
                <a:gd name="T13" fmla="*/ 2 h 7"/>
                <a:gd name="T14" fmla="*/ 0 w 4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7">
                  <a:moveTo>
                    <a:pt x="0" y="3"/>
                  </a:moveTo>
                  <a:cubicBezTo>
                    <a:pt x="0" y="3"/>
                    <a:pt x="1" y="5"/>
                    <a:pt x="2" y="6"/>
                  </a:cubicBezTo>
                  <a:cubicBezTo>
                    <a:pt x="2" y="6"/>
                    <a:pt x="4" y="7"/>
                    <a:pt x="4" y="5"/>
                  </a:cubicBezTo>
                  <a:cubicBezTo>
                    <a:pt x="4" y="5"/>
                    <a:pt x="4" y="5"/>
                    <a:pt x="4" y="3"/>
                  </a:cubicBezTo>
                  <a:cubicBezTo>
                    <a:pt x="4" y="3"/>
                    <a:pt x="3" y="2"/>
                    <a:pt x="4" y="1"/>
                  </a:cubicBezTo>
                  <a:cubicBezTo>
                    <a:pt x="4" y="1"/>
                    <a:pt x="3" y="0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îṡḷïḓê"/>
            <p:cNvSpPr/>
            <p:nvPr/>
          </p:nvSpPr>
          <p:spPr bwMode="auto">
            <a:xfrm>
              <a:off x="3489326" y="3125788"/>
              <a:ext cx="26988" cy="19050"/>
            </a:xfrm>
            <a:custGeom>
              <a:avLst/>
              <a:gdLst>
                <a:gd name="T0" fmla="*/ 1 w 8"/>
                <a:gd name="T1" fmla="*/ 5 h 6"/>
                <a:gd name="T2" fmla="*/ 5 w 8"/>
                <a:gd name="T3" fmla="*/ 0 h 6"/>
                <a:gd name="T4" fmla="*/ 8 w 8"/>
                <a:gd name="T5" fmla="*/ 4 h 6"/>
                <a:gd name="T6" fmla="*/ 5 w 8"/>
                <a:gd name="T7" fmla="*/ 6 h 6"/>
                <a:gd name="T8" fmla="*/ 1 w 8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1" y="5"/>
                  </a:moveTo>
                  <a:cubicBezTo>
                    <a:pt x="1" y="5"/>
                    <a:pt x="0" y="1"/>
                    <a:pt x="5" y="0"/>
                  </a:cubicBezTo>
                  <a:cubicBezTo>
                    <a:pt x="5" y="0"/>
                    <a:pt x="7" y="1"/>
                    <a:pt x="8" y="4"/>
                  </a:cubicBezTo>
                  <a:cubicBezTo>
                    <a:pt x="8" y="4"/>
                    <a:pt x="7" y="6"/>
                    <a:pt x="5" y="6"/>
                  </a:cubicBezTo>
                  <a:lnTo>
                    <a:pt x="1" y="5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îṣļiḍe"/>
            <p:cNvSpPr/>
            <p:nvPr/>
          </p:nvSpPr>
          <p:spPr bwMode="auto">
            <a:xfrm>
              <a:off x="3690938" y="2932113"/>
              <a:ext cx="98425" cy="106363"/>
            </a:xfrm>
            <a:custGeom>
              <a:avLst/>
              <a:gdLst>
                <a:gd name="T0" fmla="*/ 8 w 30"/>
                <a:gd name="T1" fmla="*/ 4 h 32"/>
                <a:gd name="T2" fmla="*/ 11 w 30"/>
                <a:gd name="T3" fmla="*/ 2 h 32"/>
                <a:gd name="T4" fmla="*/ 17 w 30"/>
                <a:gd name="T5" fmla="*/ 2 h 32"/>
                <a:gd name="T6" fmla="*/ 18 w 30"/>
                <a:gd name="T7" fmla="*/ 5 h 32"/>
                <a:gd name="T8" fmla="*/ 18 w 30"/>
                <a:gd name="T9" fmla="*/ 7 h 32"/>
                <a:gd name="T10" fmla="*/ 25 w 30"/>
                <a:gd name="T11" fmla="*/ 5 h 32"/>
                <a:gd name="T12" fmla="*/ 26 w 30"/>
                <a:gd name="T13" fmla="*/ 5 h 32"/>
                <a:gd name="T14" fmla="*/ 28 w 30"/>
                <a:gd name="T15" fmla="*/ 9 h 32"/>
                <a:gd name="T16" fmla="*/ 26 w 30"/>
                <a:gd name="T17" fmla="*/ 10 h 32"/>
                <a:gd name="T18" fmla="*/ 21 w 30"/>
                <a:gd name="T19" fmla="*/ 11 h 32"/>
                <a:gd name="T20" fmla="*/ 21 w 30"/>
                <a:gd name="T21" fmla="*/ 12 h 32"/>
                <a:gd name="T22" fmla="*/ 20 w 30"/>
                <a:gd name="T23" fmla="*/ 14 h 32"/>
                <a:gd name="T24" fmla="*/ 16 w 30"/>
                <a:gd name="T25" fmla="*/ 16 h 32"/>
                <a:gd name="T26" fmla="*/ 15 w 30"/>
                <a:gd name="T27" fmla="*/ 18 h 32"/>
                <a:gd name="T28" fmla="*/ 15 w 30"/>
                <a:gd name="T29" fmla="*/ 19 h 32"/>
                <a:gd name="T30" fmla="*/ 19 w 30"/>
                <a:gd name="T31" fmla="*/ 17 h 32"/>
                <a:gd name="T32" fmla="*/ 20 w 30"/>
                <a:gd name="T33" fmla="*/ 19 h 32"/>
                <a:gd name="T34" fmla="*/ 17 w 30"/>
                <a:gd name="T35" fmla="*/ 22 h 32"/>
                <a:gd name="T36" fmla="*/ 17 w 30"/>
                <a:gd name="T37" fmla="*/ 23 h 32"/>
                <a:gd name="T38" fmla="*/ 17 w 30"/>
                <a:gd name="T39" fmla="*/ 24 h 32"/>
                <a:gd name="T40" fmla="*/ 23 w 30"/>
                <a:gd name="T41" fmla="*/ 23 h 32"/>
                <a:gd name="T42" fmla="*/ 24 w 30"/>
                <a:gd name="T43" fmla="*/ 24 h 32"/>
                <a:gd name="T44" fmla="*/ 25 w 30"/>
                <a:gd name="T45" fmla="*/ 26 h 32"/>
                <a:gd name="T46" fmla="*/ 22 w 30"/>
                <a:gd name="T47" fmla="*/ 27 h 32"/>
                <a:gd name="T48" fmla="*/ 9 w 30"/>
                <a:gd name="T49" fmla="*/ 31 h 32"/>
                <a:gd name="T50" fmla="*/ 6 w 30"/>
                <a:gd name="T51" fmla="*/ 30 h 32"/>
                <a:gd name="T52" fmla="*/ 8 w 30"/>
                <a:gd name="T53" fmla="*/ 27 h 32"/>
                <a:gd name="T54" fmla="*/ 13 w 30"/>
                <a:gd name="T55" fmla="*/ 25 h 32"/>
                <a:gd name="T56" fmla="*/ 12 w 30"/>
                <a:gd name="T57" fmla="*/ 24 h 32"/>
                <a:gd name="T58" fmla="*/ 10 w 30"/>
                <a:gd name="T59" fmla="*/ 20 h 32"/>
                <a:gd name="T60" fmla="*/ 16 w 30"/>
                <a:gd name="T61" fmla="*/ 14 h 32"/>
                <a:gd name="T62" fmla="*/ 18 w 30"/>
                <a:gd name="T63" fmla="*/ 10 h 32"/>
                <a:gd name="T64" fmla="*/ 21 w 30"/>
                <a:gd name="T65" fmla="*/ 9 h 32"/>
                <a:gd name="T66" fmla="*/ 20 w 30"/>
                <a:gd name="T67" fmla="*/ 8 h 32"/>
                <a:gd name="T68" fmla="*/ 13 w 30"/>
                <a:gd name="T69" fmla="*/ 11 h 32"/>
                <a:gd name="T70" fmla="*/ 9 w 30"/>
                <a:gd name="T71" fmla="*/ 13 h 32"/>
                <a:gd name="T72" fmla="*/ 7 w 30"/>
                <a:gd name="T73" fmla="*/ 15 h 32"/>
                <a:gd name="T74" fmla="*/ 3 w 30"/>
                <a:gd name="T75" fmla="*/ 16 h 32"/>
                <a:gd name="T76" fmla="*/ 2 w 30"/>
                <a:gd name="T77" fmla="*/ 12 h 32"/>
                <a:gd name="T78" fmla="*/ 6 w 30"/>
                <a:gd name="T79" fmla="*/ 8 h 32"/>
                <a:gd name="T80" fmla="*/ 7 w 30"/>
                <a:gd name="T81" fmla="*/ 9 h 32"/>
                <a:gd name="T82" fmla="*/ 8 w 30"/>
                <a:gd name="T83" fmla="*/ 10 h 32"/>
                <a:gd name="T84" fmla="*/ 13 w 30"/>
                <a:gd name="T85" fmla="*/ 8 h 32"/>
                <a:gd name="T86" fmla="*/ 12 w 30"/>
                <a:gd name="T87" fmla="*/ 7 h 32"/>
                <a:gd name="T88" fmla="*/ 12 w 30"/>
                <a:gd name="T89" fmla="*/ 6 h 32"/>
                <a:gd name="T90" fmla="*/ 8 w 30"/>
                <a:gd name="T91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" h="32">
                  <a:moveTo>
                    <a:pt x="8" y="4"/>
                  </a:moveTo>
                  <a:cubicBezTo>
                    <a:pt x="8" y="4"/>
                    <a:pt x="9" y="2"/>
                    <a:pt x="11" y="2"/>
                  </a:cubicBezTo>
                  <a:cubicBezTo>
                    <a:pt x="11" y="2"/>
                    <a:pt x="15" y="0"/>
                    <a:pt x="17" y="2"/>
                  </a:cubicBezTo>
                  <a:cubicBezTo>
                    <a:pt x="17" y="2"/>
                    <a:pt x="19" y="4"/>
                    <a:pt x="18" y="5"/>
                  </a:cubicBezTo>
                  <a:cubicBezTo>
                    <a:pt x="18" y="5"/>
                    <a:pt x="17" y="6"/>
                    <a:pt x="18" y="7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4"/>
                    <a:pt x="26" y="5"/>
                  </a:cubicBezTo>
                  <a:cubicBezTo>
                    <a:pt x="26" y="5"/>
                    <a:pt x="30" y="8"/>
                    <a:pt x="28" y="9"/>
                  </a:cubicBezTo>
                  <a:cubicBezTo>
                    <a:pt x="28" y="9"/>
                    <a:pt x="27" y="10"/>
                    <a:pt x="26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0" y="11"/>
                    <a:pt x="21" y="12"/>
                  </a:cubicBezTo>
                  <a:cubicBezTo>
                    <a:pt x="21" y="12"/>
                    <a:pt x="21" y="13"/>
                    <a:pt x="20" y="14"/>
                  </a:cubicBezTo>
                  <a:cubicBezTo>
                    <a:pt x="20" y="14"/>
                    <a:pt x="16" y="16"/>
                    <a:pt x="16" y="16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4" y="18"/>
                    <a:pt x="15" y="19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20" y="17"/>
                    <a:pt x="20" y="19"/>
                  </a:cubicBezTo>
                  <a:cubicBezTo>
                    <a:pt x="20" y="19"/>
                    <a:pt x="19" y="21"/>
                    <a:pt x="17" y="22"/>
                  </a:cubicBezTo>
                  <a:cubicBezTo>
                    <a:pt x="17" y="22"/>
                    <a:pt x="17" y="22"/>
                    <a:pt x="17" y="23"/>
                  </a:cubicBezTo>
                  <a:cubicBezTo>
                    <a:pt x="17" y="23"/>
                    <a:pt x="17" y="24"/>
                    <a:pt x="17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4" y="24"/>
                  </a:cubicBezTo>
                  <a:cubicBezTo>
                    <a:pt x="24" y="24"/>
                    <a:pt x="26" y="25"/>
                    <a:pt x="25" y="26"/>
                  </a:cubicBezTo>
                  <a:cubicBezTo>
                    <a:pt x="25" y="26"/>
                    <a:pt x="24" y="28"/>
                    <a:pt x="22" y="27"/>
                  </a:cubicBezTo>
                  <a:cubicBezTo>
                    <a:pt x="22" y="27"/>
                    <a:pt x="14" y="28"/>
                    <a:pt x="9" y="31"/>
                  </a:cubicBezTo>
                  <a:cubicBezTo>
                    <a:pt x="9" y="31"/>
                    <a:pt x="7" y="32"/>
                    <a:pt x="6" y="30"/>
                  </a:cubicBezTo>
                  <a:cubicBezTo>
                    <a:pt x="6" y="30"/>
                    <a:pt x="6" y="28"/>
                    <a:pt x="8" y="27"/>
                  </a:cubicBezTo>
                  <a:cubicBezTo>
                    <a:pt x="8" y="27"/>
                    <a:pt x="15" y="27"/>
                    <a:pt x="13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0" y="22"/>
                    <a:pt x="10" y="20"/>
                  </a:cubicBezTo>
                  <a:cubicBezTo>
                    <a:pt x="10" y="20"/>
                    <a:pt x="16" y="18"/>
                    <a:pt x="16" y="14"/>
                  </a:cubicBezTo>
                  <a:cubicBezTo>
                    <a:pt x="16" y="14"/>
                    <a:pt x="16" y="11"/>
                    <a:pt x="18" y="10"/>
                  </a:cubicBezTo>
                  <a:cubicBezTo>
                    <a:pt x="18" y="10"/>
                    <a:pt x="20" y="11"/>
                    <a:pt x="21" y="9"/>
                  </a:cubicBezTo>
                  <a:cubicBezTo>
                    <a:pt x="21" y="9"/>
                    <a:pt x="22" y="7"/>
                    <a:pt x="20" y="8"/>
                  </a:cubicBezTo>
                  <a:cubicBezTo>
                    <a:pt x="20" y="8"/>
                    <a:pt x="14" y="10"/>
                    <a:pt x="13" y="11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8" y="13"/>
                    <a:pt x="7" y="15"/>
                  </a:cubicBezTo>
                  <a:cubicBezTo>
                    <a:pt x="7" y="15"/>
                    <a:pt x="5" y="18"/>
                    <a:pt x="3" y="16"/>
                  </a:cubicBezTo>
                  <a:cubicBezTo>
                    <a:pt x="3" y="16"/>
                    <a:pt x="0" y="14"/>
                    <a:pt x="2" y="12"/>
                  </a:cubicBezTo>
                  <a:cubicBezTo>
                    <a:pt x="2" y="12"/>
                    <a:pt x="4" y="9"/>
                    <a:pt x="6" y="8"/>
                  </a:cubicBezTo>
                  <a:cubicBezTo>
                    <a:pt x="6" y="8"/>
                    <a:pt x="7" y="8"/>
                    <a:pt x="7" y="9"/>
                  </a:cubicBezTo>
                  <a:cubicBezTo>
                    <a:pt x="7" y="9"/>
                    <a:pt x="7" y="10"/>
                    <a:pt x="8" y="10"/>
                  </a:cubicBezTo>
                  <a:cubicBezTo>
                    <a:pt x="8" y="10"/>
                    <a:pt x="11" y="11"/>
                    <a:pt x="13" y="8"/>
                  </a:cubicBezTo>
                  <a:cubicBezTo>
                    <a:pt x="13" y="8"/>
                    <a:pt x="13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1" y="6"/>
                    <a:pt x="9" y="4"/>
                    <a:pt x="8" y="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í$ľîďè"/>
            <p:cNvSpPr/>
            <p:nvPr/>
          </p:nvSpPr>
          <p:spPr bwMode="auto">
            <a:xfrm>
              <a:off x="3721101" y="2976563"/>
              <a:ext cx="15875" cy="19050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3 h 6"/>
                <a:gd name="T4" fmla="*/ 1 w 5"/>
                <a:gd name="T5" fmla="*/ 4 h 6"/>
                <a:gd name="T6" fmla="*/ 1 w 5"/>
                <a:gd name="T7" fmla="*/ 1 h 6"/>
                <a:gd name="T8" fmla="*/ 2 w 5"/>
                <a:gd name="T9" fmla="*/ 1 h 6"/>
                <a:gd name="T10" fmla="*/ 5 w 5"/>
                <a:gd name="T11" fmla="*/ 1 h 6"/>
                <a:gd name="T12" fmla="*/ 5 w 5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5" y="1"/>
                    <a:pt x="4" y="2"/>
                    <a:pt x="4" y="3"/>
                  </a:cubicBezTo>
                  <a:cubicBezTo>
                    <a:pt x="4" y="3"/>
                    <a:pt x="3" y="6"/>
                    <a:pt x="1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3" y="2"/>
                    <a:pt x="5" y="1"/>
                  </a:cubicBezTo>
                  <a:cubicBezTo>
                    <a:pt x="5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îṩļîḋe"/>
            <p:cNvSpPr/>
            <p:nvPr/>
          </p:nvSpPr>
          <p:spPr bwMode="auto">
            <a:xfrm>
              <a:off x="3721101" y="2976563"/>
              <a:ext cx="15875" cy="19050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3 h 6"/>
                <a:gd name="T4" fmla="*/ 1 w 5"/>
                <a:gd name="T5" fmla="*/ 4 h 6"/>
                <a:gd name="T6" fmla="*/ 1 w 5"/>
                <a:gd name="T7" fmla="*/ 1 h 6"/>
                <a:gd name="T8" fmla="*/ 2 w 5"/>
                <a:gd name="T9" fmla="*/ 1 h 6"/>
                <a:gd name="T10" fmla="*/ 5 w 5"/>
                <a:gd name="T11" fmla="*/ 1 h 6"/>
                <a:gd name="T12" fmla="*/ 5 w 5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5" y="1"/>
                    <a:pt x="4" y="2"/>
                    <a:pt x="4" y="3"/>
                  </a:cubicBezTo>
                  <a:cubicBezTo>
                    <a:pt x="4" y="3"/>
                    <a:pt x="3" y="6"/>
                    <a:pt x="1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2" y="1"/>
                    <a:pt x="3" y="2"/>
                    <a:pt x="5" y="1"/>
                  </a:cubicBezTo>
                  <a:cubicBezTo>
                    <a:pt x="5" y="1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ïṥľídè"/>
            <p:cNvSpPr/>
            <p:nvPr/>
          </p:nvSpPr>
          <p:spPr bwMode="auto">
            <a:xfrm>
              <a:off x="3856038" y="2932113"/>
              <a:ext cx="28575" cy="23813"/>
            </a:xfrm>
            <a:custGeom>
              <a:avLst/>
              <a:gdLst>
                <a:gd name="T0" fmla="*/ 5 w 9"/>
                <a:gd name="T1" fmla="*/ 0 h 7"/>
                <a:gd name="T2" fmla="*/ 2 w 9"/>
                <a:gd name="T3" fmla="*/ 3 h 7"/>
                <a:gd name="T4" fmla="*/ 1 w 9"/>
                <a:gd name="T5" fmla="*/ 5 h 7"/>
                <a:gd name="T6" fmla="*/ 0 w 9"/>
                <a:gd name="T7" fmla="*/ 7 h 7"/>
                <a:gd name="T8" fmla="*/ 3 w 9"/>
                <a:gd name="T9" fmla="*/ 5 h 7"/>
                <a:gd name="T10" fmla="*/ 6 w 9"/>
                <a:gd name="T11" fmla="*/ 5 h 7"/>
                <a:gd name="T12" fmla="*/ 9 w 9"/>
                <a:gd name="T13" fmla="*/ 3 h 7"/>
                <a:gd name="T14" fmla="*/ 5 w 9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5" y="0"/>
                    <a:pt x="3" y="0"/>
                    <a:pt x="2" y="3"/>
                  </a:cubicBezTo>
                  <a:cubicBezTo>
                    <a:pt x="2" y="3"/>
                    <a:pt x="2" y="4"/>
                    <a:pt x="1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7"/>
                    <a:pt x="1" y="6"/>
                    <a:pt x="3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8" y="6"/>
                    <a:pt x="9" y="3"/>
                  </a:cubicBezTo>
                  <a:cubicBezTo>
                    <a:pt x="9" y="3"/>
                    <a:pt x="9" y="0"/>
                    <a:pt x="5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iṩľiḍê"/>
            <p:cNvSpPr/>
            <p:nvPr/>
          </p:nvSpPr>
          <p:spPr bwMode="auto">
            <a:xfrm>
              <a:off x="3825876" y="2955925"/>
              <a:ext cx="55563" cy="79375"/>
            </a:xfrm>
            <a:custGeom>
              <a:avLst/>
              <a:gdLst>
                <a:gd name="T0" fmla="*/ 10 w 17"/>
                <a:gd name="T1" fmla="*/ 1 h 24"/>
                <a:gd name="T2" fmla="*/ 8 w 17"/>
                <a:gd name="T3" fmla="*/ 4 h 24"/>
                <a:gd name="T4" fmla="*/ 7 w 17"/>
                <a:gd name="T5" fmla="*/ 9 h 24"/>
                <a:gd name="T6" fmla="*/ 5 w 17"/>
                <a:gd name="T7" fmla="*/ 10 h 24"/>
                <a:gd name="T8" fmla="*/ 3 w 17"/>
                <a:gd name="T9" fmla="*/ 9 h 24"/>
                <a:gd name="T10" fmla="*/ 1 w 17"/>
                <a:gd name="T11" fmla="*/ 11 h 24"/>
                <a:gd name="T12" fmla="*/ 2 w 17"/>
                <a:gd name="T13" fmla="*/ 14 h 24"/>
                <a:gd name="T14" fmla="*/ 4 w 17"/>
                <a:gd name="T15" fmla="*/ 15 h 24"/>
                <a:gd name="T16" fmla="*/ 3 w 17"/>
                <a:gd name="T17" fmla="*/ 16 h 24"/>
                <a:gd name="T18" fmla="*/ 3 w 17"/>
                <a:gd name="T19" fmla="*/ 19 h 24"/>
                <a:gd name="T20" fmla="*/ 5 w 17"/>
                <a:gd name="T21" fmla="*/ 17 h 24"/>
                <a:gd name="T22" fmla="*/ 8 w 17"/>
                <a:gd name="T23" fmla="*/ 13 h 24"/>
                <a:gd name="T24" fmla="*/ 11 w 17"/>
                <a:gd name="T25" fmla="*/ 14 h 24"/>
                <a:gd name="T26" fmla="*/ 10 w 17"/>
                <a:gd name="T27" fmla="*/ 17 h 24"/>
                <a:gd name="T28" fmla="*/ 10 w 17"/>
                <a:gd name="T29" fmla="*/ 16 h 24"/>
                <a:gd name="T30" fmla="*/ 9 w 17"/>
                <a:gd name="T31" fmla="*/ 17 h 24"/>
                <a:gd name="T32" fmla="*/ 11 w 17"/>
                <a:gd name="T33" fmla="*/ 22 h 24"/>
                <a:gd name="T34" fmla="*/ 13 w 17"/>
                <a:gd name="T35" fmla="*/ 12 h 24"/>
                <a:gd name="T36" fmla="*/ 14 w 17"/>
                <a:gd name="T37" fmla="*/ 11 h 24"/>
                <a:gd name="T38" fmla="*/ 14 w 17"/>
                <a:gd name="T39" fmla="*/ 9 h 24"/>
                <a:gd name="T40" fmla="*/ 14 w 17"/>
                <a:gd name="T41" fmla="*/ 8 h 24"/>
                <a:gd name="T42" fmla="*/ 15 w 17"/>
                <a:gd name="T43" fmla="*/ 5 h 24"/>
                <a:gd name="T44" fmla="*/ 16 w 17"/>
                <a:gd name="T45" fmla="*/ 4 h 24"/>
                <a:gd name="T46" fmla="*/ 16 w 17"/>
                <a:gd name="T47" fmla="*/ 2 h 24"/>
                <a:gd name="T48" fmla="*/ 13 w 17"/>
                <a:gd name="T49" fmla="*/ 1 h 24"/>
                <a:gd name="T50" fmla="*/ 11 w 17"/>
                <a:gd name="T51" fmla="*/ 3 h 24"/>
                <a:gd name="T52" fmla="*/ 13 w 17"/>
                <a:gd name="T53" fmla="*/ 3 h 24"/>
                <a:gd name="T54" fmla="*/ 14 w 17"/>
                <a:gd name="T55" fmla="*/ 4 h 24"/>
                <a:gd name="T56" fmla="*/ 12 w 17"/>
                <a:gd name="T57" fmla="*/ 6 h 24"/>
                <a:gd name="T58" fmla="*/ 11 w 17"/>
                <a:gd name="T59" fmla="*/ 5 h 24"/>
                <a:gd name="T60" fmla="*/ 10 w 17"/>
                <a:gd name="T61" fmla="*/ 5 h 24"/>
                <a:gd name="T62" fmla="*/ 10 w 17"/>
                <a:gd name="T63" fmla="*/ 1 h 24"/>
                <a:gd name="T64" fmla="*/ 9 w 17"/>
                <a:gd name="T65" fmla="*/ 7 h 24"/>
                <a:gd name="T66" fmla="*/ 10 w 17"/>
                <a:gd name="T67" fmla="*/ 9 h 24"/>
                <a:gd name="T68" fmla="*/ 9 w 17"/>
                <a:gd name="T69" fmla="*/ 10 h 24"/>
                <a:gd name="T70" fmla="*/ 9 w 17"/>
                <a:gd name="T71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" h="24">
                  <a:moveTo>
                    <a:pt x="10" y="1"/>
                  </a:moveTo>
                  <a:cubicBezTo>
                    <a:pt x="10" y="1"/>
                    <a:pt x="8" y="1"/>
                    <a:pt x="8" y="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11"/>
                    <a:pt x="5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9"/>
                    <a:pt x="1" y="11"/>
                  </a:cubicBezTo>
                  <a:cubicBezTo>
                    <a:pt x="1" y="11"/>
                    <a:pt x="0" y="14"/>
                    <a:pt x="2" y="14"/>
                  </a:cubicBezTo>
                  <a:cubicBezTo>
                    <a:pt x="2" y="14"/>
                    <a:pt x="4" y="13"/>
                    <a:pt x="4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2" y="17"/>
                    <a:pt x="3" y="19"/>
                  </a:cubicBezTo>
                  <a:cubicBezTo>
                    <a:pt x="3" y="19"/>
                    <a:pt x="4" y="20"/>
                    <a:pt x="5" y="17"/>
                  </a:cubicBezTo>
                  <a:cubicBezTo>
                    <a:pt x="5" y="17"/>
                    <a:pt x="6" y="13"/>
                    <a:pt x="8" y="13"/>
                  </a:cubicBezTo>
                  <a:cubicBezTo>
                    <a:pt x="8" y="13"/>
                    <a:pt x="11" y="11"/>
                    <a:pt x="11" y="14"/>
                  </a:cubicBezTo>
                  <a:cubicBezTo>
                    <a:pt x="11" y="14"/>
                    <a:pt x="12" y="17"/>
                    <a:pt x="10" y="17"/>
                  </a:cubicBezTo>
                  <a:cubicBezTo>
                    <a:pt x="10" y="17"/>
                    <a:pt x="10" y="17"/>
                    <a:pt x="10" y="16"/>
                  </a:cubicBezTo>
                  <a:cubicBezTo>
                    <a:pt x="10" y="16"/>
                    <a:pt x="9" y="14"/>
                    <a:pt x="9" y="17"/>
                  </a:cubicBezTo>
                  <a:cubicBezTo>
                    <a:pt x="9" y="17"/>
                    <a:pt x="9" y="24"/>
                    <a:pt x="11" y="22"/>
                  </a:cubicBezTo>
                  <a:cubicBezTo>
                    <a:pt x="11" y="22"/>
                    <a:pt x="14" y="16"/>
                    <a:pt x="13" y="12"/>
                  </a:cubicBezTo>
                  <a:cubicBezTo>
                    <a:pt x="13" y="12"/>
                    <a:pt x="13" y="11"/>
                    <a:pt x="14" y="11"/>
                  </a:cubicBezTo>
                  <a:cubicBezTo>
                    <a:pt x="14" y="11"/>
                    <a:pt x="15" y="9"/>
                    <a:pt x="14" y="9"/>
                  </a:cubicBezTo>
                  <a:cubicBezTo>
                    <a:pt x="14" y="9"/>
                    <a:pt x="13" y="9"/>
                    <a:pt x="14" y="8"/>
                  </a:cubicBezTo>
                  <a:cubicBezTo>
                    <a:pt x="14" y="8"/>
                    <a:pt x="15" y="6"/>
                    <a:pt x="15" y="5"/>
                  </a:cubicBezTo>
                  <a:cubicBezTo>
                    <a:pt x="15" y="5"/>
                    <a:pt x="15" y="4"/>
                    <a:pt x="16" y="4"/>
                  </a:cubicBezTo>
                  <a:cubicBezTo>
                    <a:pt x="16" y="4"/>
                    <a:pt x="17" y="3"/>
                    <a:pt x="16" y="2"/>
                  </a:cubicBezTo>
                  <a:cubicBezTo>
                    <a:pt x="16" y="2"/>
                    <a:pt x="15" y="0"/>
                    <a:pt x="13" y="1"/>
                  </a:cubicBezTo>
                  <a:cubicBezTo>
                    <a:pt x="13" y="1"/>
                    <a:pt x="11" y="2"/>
                    <a:pt x="11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3"/>
                    <a:pt x="14" y="4"/>
                  </a:cubicBezTo>
                  <a:cubicBezTo>
                    <a:pt x="14" y="4"/>
                    <a:pt x="14" y="6"/>
                    <a:pt x="12" y="6"/>
                  </a:cubicBezTo>
                  <a:cubicBezTo>
                    <a:pt x="12" y="6"/>
                    <a:pt x="12" y="5"/>
                    <a:pt x="11" y="5"/>
                  </a:cubicBezTo>
                  <a:cubicBezTo>
                    <a:pt x="11" y="5"/>
                    <a:pt x="10" y="6"/>
                    <a:pt x="10" y="5"/>
                  </a:cubicBezTo>
                  <a:cubicBezTo>
                    <a:pt x="10" y="5"/>
                    <a:pt x="11" y="2"/>
                    <a:pt x="10" y="1"/>
                  </a:cubicBezTo>
                  <a:close/>
                  <a:moveTo>
                    <a:pt x="9" y="7"/>
                  </a:moveTo>
                  <a:cubicBezTo>
                    <a:pt x="10" y="7"/>
                    <a:pt x="10" y="9"/>
                    <a:pt x="10" y="9"/>
                  </a:cubicBezTo>
                  <a:cubicBezTo>
                    <a:pt x="10" y="11"/>
                    <a:pt x="9" y="10"/>
                    <a:pt x="9" y="10"/>
                  </a:cubicBezTo>
                  <a:cubicBezTo>
                    <a:pt x="9" y="9"/>
                    <a:pt x="9" y="7"/>
                    <a:pt x="9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işḻîḑe"/>
            <p:cNvSpPr/>
            <p:nvPr/>
          </p:nvSpPr>
          <p:spPr bwMode="auto">
            <a:xfrm>
              <a:off x="3902076" y="2949575"/>
              <a:ext cx="22225" cy="15875"/>
            </a:xfrm>
            <a:custGeom>
              <a:avLst/>
              <a:gdLst>
                <a:gd name="T0" fmla="*/ 6 w 7"/>
                <a:gd name="T1" fmla="*/ 0 h 5"/>
                <a:gd name="T2" fmla="*/ 7 w 7"/>
                <a:gd name="T3" fmla="*/ 2 h 5"/>
                <a:gd name="T4" fmla="*/ 4 w 7"/>
                <a:gd name="T5" fmla="*/ 5 h 5"/>
                <a:gd name="T6" fmla="*/ 0 w 7"/>
                <a:gd name="T7" fmla="*/ 2 h 5"/>
                <a:gd name="T8" fmla="*/ 2 w 7"/>
                <a:gd name="T9" fmla="*/ 0 h 5"/>
                <a:gd name="T10" fmla="*/ 6 w 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6" y="0"/>
                  </a:moveTo>
                  <a:cubicBezTo>
                    <a:pt x="6" y="0"/>
                    <a:pt x="7" y="1"/>
                    <a:pt x="7" y="2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1" y="5"/>
                    <a:pt x="0" y="2"/>
                  </a:cubicBezTo>
                  <a:cubicBezTo>
                    <a:pt x="0" y="2"/>
                    <a:pt x="0" y="0"/>
                    <a:pt x="2" y="0"/>
                  </a:cubicBezTo>
                  <a:cubicBezTo>
                    <a:pt x="2" y="0"/>
                    <a:pt x="5" y="1"/>
                    <a:pt x="6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íṡlïde"/>
            <p:cNvSpPr/>
            <p:nvPr/>
          </p:nvSpPr>
          <p:spPr bwMode="auto">
            <a:xfrm>
              <a:off x="3881438" y="2962275"/>
              <a:ext cx="53975" cy="20638"/>
            </a:xfrm>
            <a:custGeom>
              <a:avLst/>
              <a:gdLst>
                <a:gd name="T0" fmla="*/ 1 w 16"/>
                <a:gd name="T1" fmla="*/ 3 h 6"/>
                <a:gd name="T2" fmla="*/ 9 w 16"/>
                <a:gd name="T3" fmla="*/ 2 h 6"/>
                <a:gd name="T4" fmla="*/ 14 w 16"/>
                <a:gd name="T5" fmla="*/ 1 h 6"/>
                <a:gd name="T6" fmla="*/ 15 w 16"/>
                <a:gd name="T7" fmla="*/ 1 h 6"/>
                <a:gd name="T8" fmla="*/ 15 w 16"/>
                <a:gd name="T9" fmla="*/ 3 h 6"/>
                <a:gd name="T10" fmla="*/ 4 w 16"/>
                <a:gd name="T11" fmla="*/ 5 h 6"/>
                <a:gd name="T12" fmla="*/ 3 w 16"/>
                <a:gd name="T13" fmla="*/ 6 h 6"/>
                <a:gd name="T14" fmla="*/ 2 w 16"/>
                <a:gd name="T15" fmla="*/ 5 h 6"/>
                <a:gd name="T16" fmla="*/ 0 w 16"/>
                <a:gd name="T17" fmla="*/ 4 h 6"/>
                <a:gd name="T18" fmla="*/ 1 w 16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6">
                  <a:moveTo>
                    <a:pt x="1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13" y="1"/>
                    <a:pt x="14" y="1"/>
                  </a:cubicBezTo>
                  <a:cubicBezTo>
                    <a:pt x="14" y="1"/>
                    <a:pt x="15" y="0"/>
                    <a:pt x="15" y="1"/>
                  </a:cubicBezTo>
                  <a:cubicBezTo>
                    <a:pt x="15" y="1"/>
                    <a:pt x="16" y="3"/>
                    <a:pt x="15" y="3"/>
                  </a:cubicBezTo>
                  <a:cubicBezTo>
                    <a:pt x="15" y="3"/>
                    <a:pt x="4" y="5"/>
                    <a:pt x="4" y="5"/>
                  </a:cubicBezTo>
                  <a:cubicBezTo>
                    <a:pt x="4" y="5"/>
                    <a:pt x="3" y="5"/>
                    <a:pt x="3" y="6"/>
                  </a:cubicBezTo>
                  <a:cubicBezTo>
                    <a:pt x="3" y="6"/>
                    <a:pt x="2" y="6"/>
                    <a:pt x="2" y="5"/>
                  </a:cubicBezTo>
                  <a:cubicBezTo>
                    <a:pt x="2" y="5"/>
                    <a:pt x="0" y="5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ïŝlîďê"/>
            <p:cNvSpPr/>
            <p:nvPr/>
          </p:nvSpPr>
          <p:spPr bwMode="auto">
            <a:xfrm>
              <a:off x="3871913" y="2979738"/>
              <a:ext cx="60325" cy="58738"/>
            </a:xfrm>
            <a:custGeom>
              <a:avLst/>
              <a:gdLst>
                <a:gd name="T0" fmla="*/ 8 w 18"/>
                <a:gd name="T1" fmla="*/ 2 h 18"/>
                <a:gd name="T2" fmla="*/ 11 w 18"/>
                <a:gd name="T3" fmla="*/ 2 h 18"/>
                <a:gd name="T4" fmla="*/ 14 w 18"/>
                <a:gd name="T5" fmla="*/ 2 h 18"/>
                <a:gd name="T6" fmla="*/ 13 w 18"/>
                <a:gd name="T7" fmla="*/ 3 h 18"/>
                <a:gd name="T8" fmla="*/ 13 w 18"/>
                <a:gd name="T9" fmla="*/ 3 h 18"/>
                <a:gd name="T10" fmla="*/ 12 w 18"/>
                <a:gd name="T11" fmla="*/ 6 h 18"/>
                <a:gd name="T12" fmla="*/ 12 w 18"/>
                <a:gd name="T13" fmla="*/ 12 h 18"/>
                <a:gd name="T14" fmla="*/ 16 w 18"/>
                <a:gd name="T15" fmla="*/ 12 h 18"/>
                <a:gd name="T16" fmla="*/ 17 w 18"/>
                <a:gd name="T17" fmla="*/ 10 h 18"/>
                <a:gd name="T18" fmla="*/ 18 w 18"/>
                <a:gd name="T19" fmla="*/ 11 h 18"/>
                <a:gd name="T20" fmla="*/ 18 w 18"/>
                <a:gd name="T21" fmla="*/ 15 h 18"/>
                <a:gd name="T22" fmla="*/ 13 w 18"/>
                <a:gd name="T23" fmla="*/ 16 h 18"/>
                <a:gd name="T24" fmla="*/ 9 w 18"/>
                <a:gd name="T25" fmla="*/ 10 h 18"/>
                <a:gd name="T26" fmla="*/ 10 w 18"/>
                <a:gd name="T27" fmla="*/ 6 h 18"/>
                <a:gd name="T28" fmla="*/ 9 w 18"/>
                <a:gd name="T29" fmla="*/ 4 h 18"/>
                <a:gd name="T30" fmla="*/ 8 w 18"/>
                <a:gd name="T31" fmla="*/ 6 h 18"/>
                <a:gd name="T32" fmla="*/ 2 w 18"/>
                <a:gd name="T33" fmla="*/ 12 h 18"/>
                <a:gd name="T34" fmla="*/ 0 w 18"/>
                <a:gd name="T35" fmla="*/ 11 h 18"/>
                <a:gd name="T36" fmla="*/ 2 w 18"/>
                <a:gd name="T37" fmla="*/ 11 h 18"/>
                <a:gd name="T38" fmla="*/ 5 w 18"/>
                <a:gd name="T39" fmla="*/ 5 h 18"/>
                <a:gd name="T40" fmla="*/ 5 w 18"/>
                <a:gd name="T41" fmla="*/ 3 h 18"/>
                <a:gd name="T42" fmla="*/ 8 w 18"/>
                <a:gd name="T43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18">
                  <a:moveTo>
                    <a:pt x="8" y="2"/>
                  </a:moveTo>
                  <a:cubicBezTo>
                    <a:pt x="8" y="2"/>
                    <a:pt x="10" y="4"/>
                    <a:pt x="11" y="2"/>
                  </a:cubicBezTo>
                  <a:cubicBezTo>
                    <a:pt x="11" y="2"/>
                    <a:pt x="13" y="0"/>
                    <a:pt x="14" y="2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6"/>
                  </a:cubicBezTo>
                  <a:cubicBezTo>
                    <a:pt x="12" y="6"/>
                    <a:pt x="10" y="11"/>
                    <a:pt x="12" y="12"/>
                  </a:cubicBezTo>
                  <a:cubicBezTo>
                    <a:pt x="12" y="12"/>
                    <a:pt x="14" y="14"/>
                    <a:pt x="16" y="12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8" y="1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6" y="18"/>
                    <a:pt x="13" y="16"/>
                  </a:cubicBezTo>
                  <a:cubicBezTo>
                    <a:pt x="13" y="16"/>
                    <a:pt x="9" y="14"/>
                    <a:pt x="9" y="1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4"/>
                    <a:pt x="9" y="4"/>
                  </a:cubicBezTo>
                  <a:cubicBezTo>
                    <a:pt x="9" y="4"/>
                    <a:pt x="8" y="4"/>
                    <a:pt x="8" y="6"/>
                  </a:cubicBezTo>
                  <a:cubicBezTo>
                    <a:pt x="8" y="6"/>
                    <a:pt x="5" y="12"/>
                    <a:pt x="2" y="12"/>
                  </a:cubicBezTo>
                  <a:cubicBezTo>
                    <a:pt x="2" y="12"/>
                    <a:pt x="0" y="13"/>
                    <a:pt x="0" y="11"/>
                  </a:cubicBezTo>
                  <a:cubicBezTo>
                    <a:pt x="0" y="11"/>
                    <a:pt x="0" y="11"/>
                    <a:pt x="2" y="11"/>
                  </a:cubicBezTo>
                  <a:cubicBezTo>
                    <a:pt x="2" y="11"/>
                    <a:pt x="5" y="9"/>
                    <a:pt x="5" y="5"/>
                  </a:cubicBezTo>
                  <a:cubicBezTo>
                    <a:pt x="5" y="5"/>
                    <a:pt x="5" y="3"/>
                    <a:pt x="5" y="3"/>
                  </a:cubicBezTo>
                  <a:cubicBezTo>
                    <a:pt x="5" y="3"/>
                    <a:pt x="5" y="0"/>
                    <a:pt x="8" y="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îSlîde"/>
            <p:cNvSpPr/>
            <p:nvPr/>
          </p:nvSpPr>
          <p:spPr bwMode="auto">
            <a:xfrm>
              <a:off x="3967163" y="2995613"/>
              <a:ext cx="106363" cy="112713"/>
            </a:xfrm>
            <a:custGeom>
              <a:avLst/>
              <a:gdLst>
                <a:gd name="T0" fmla="*/ 18 w 32"/>
                <a:gd name="T1" fmla="*/ 0 h 34"/>
                <a:gd name="T2" fmla="*/ 29 w 32"/>
                <a:gd name="T3" fmla="*/ 3 h 34"/>
                <a:gd name="T4" fmla="*/ 31 w 32"/>
                <a:gd name="T5" fmla="*/ 6 h 34"/>
                <a:gd name="T6" fmla="*/ 26 w 32"/>
                <a:gd name="T7" fmla="*/ 8 h 34"/>
                <a:gd name="T8" fmla="*/ 23 w 32"/>
                <a:gd name="T9" fmla="*/ 8 h 34"/>
                <a:gd name="T10" fmla="*/ 24 w 32"/>
                <a:gd name="T11" fmla="*/ 10 h 34"/>
                <a:gd name="T12" fmla="*/ 26 w 32"/>
                <a:gd name="T13" fmla="*/ 11 h 34"/>
                <a:gd name="T14" fmla="*/ 29 w 32"/>
                <a:gd name="T15" fmla="*/ 14 h 34"/>
                <a:gd name="T16" fmla="*/ 24 w 32"/>
                <a:gd name="T17" fmla="*/ 14 h 34"/>
                <a:gd name="T18" fmla="*/ 20 w 32"/>
                <a:gd name="T19" fmla="*/ 15 h 34"/>
                <a:gd name="T20" fmla="*/ 20 w 32"/>
                <a:gd name="T21" fmla="*/ 16 h 34"/>
                <a:gd name="T22" fmla="*/ 20 w 32"/>
                <a:gd name="T23" fmla="*/ 17 h 34"/>
                <a:gd name="T24" fmla="*/ 31 w 32"/>
                <a:gd name="T25" fmla="*/ 33 h 34"/>
                <a:gd name="T26" fmla="*/ 30 w 32"/>
                <a:gd name="T27" fmla="*/ 34 h 34"/>
                <a:gd name="T28" fmla="*/ 20 w 32"/>
                <a:gd name="T29" fmla="*/ 27 h 34"/>
                <a:gd name="T30" fmla="*/ 16 w 32"/>
                <a:gd name="T31" fmla="*/ 17 h 34"/>
                <a:gd name="T32" fmla="*/ 14 w 32"/>
                <a:gd name="T33" fmla="*/ 17 h 34"/>
                <a:gd name="T34" fmla="*/ 6 w 32"/>
                <a:gd name="T35" fmla="*/ 19 h 34"/>
                <a:gd name="T36" fmla="*/ 1 w 32"/>
                <a:gd name="T37" fmla="*/ 15 h 34"/>
                <a:gd name="T38" fmla="*/ 3 w 32"/>
                <a:gd name="T39" fmla="*/ 15 h 34"/>
                <a:gd name="T40" fmla="*/ 12 w 32"/>
                <a:gd name="T41" fmla="*/ 14 h 34"/>
                <a:gd name="T42" fmla="*/ 10 w 32"/>
                <a:gd name="T43" fmla="*/ 10 h 34"/>
                <a:gd name="T44" fmla="*/ 11 w 32"/>
                <a:gd name="T45" fmla="*/ 8 h 34"/>
                <a:gd name="T46" fmla="*/ 14 w 32"/>
                <a:gd name="T47" fmla="*/ 8 h 34"/>
                <a:gd name="T48" fmla="*/ 18 w 32"/>
                <a:gd name="T49" fmla="*/ 8 h 34"/>
                <a:gd name="T50" fmla="*/ 17 w 32"/>
                <a:gd name="T51" fmla="*/ 3 h 34"/>
                <a:gd name="T52" fmla="*/ 17 w 32"/>
                <a:gd name="T53" fmla="*/ 1 h 34"/>
                <a:gd name="T54" fmla="*/ 18 w 32"/>
                <a:gd name="T5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" h="34">
                  <a:moveTo>
                    <a:pt x="18" y="0"/>
                  </a:moveTo>
                  <a:cubicBezTo>
                    <a:pt x="18" y="0"/>
                    <a:pt x="26" y="3"/>
                    <a:pt x="29" y="3"/>
                  </a:cubicBezTo>
                  <a:cubicBezTo>
                    <a:pt x="29" y="3"/>
                    <a:pt x="32" y="3"/>
                    <a:pt x="31" y="6"/>
                  </a:cubicBezTo>
                  <a:cubicBezTo>
                    <a:pt x="31" y="6"/>
                    <a:pt x="29" y="8"/>
                    <a:pt x="26" y="8"/>
                  </a:cubicBezTo>
                  <a:cubicBezTo>
                    <a:pt x="26" y="8"/>
                    <a:pt x="24" y="7"/>
                    <a:pt x="23" y="8"/>
                  </a:cubicBezTo>
                  <a:cubicBezTo>
                    <a:pt x="23" y="8"/>
                    <a:pt x="22" y="9"/>
                    <a:pt x="24" y="10"/>
                  </a:cubicBezTo>
                  <a:cubicBezTo>
                    <a:pt x="24" y="10"/>
                    <a:pt x="25" y="11"/>
                    <a:pt x="26" y="11"/>
                  </a:cubicBezTo>
                  <a:cubicBezTo>
                    <a:pt x="26" y="11"/>
                    <a:pt x="29" y="12"/>
                    <a:pt x="29" y="14"/>
                  </a:cubicBezTo>
                  <a:cubicBezTo>
                    <a:pt x="29" y="14"/>
                    <a:pt x="28" y="15"/>
                    <a:pt x="24" y="14"/>
                  </a:cubicBezTo>
                  <a:cubicBezTo>
                    <a:pt x="24" y="14"/>
                    <a:pt x="21" y="13"/>
                    <a:pt x="20" y="15"/>
                  </a:cubicBezTo>
                  <a:cubicBezTo>
                    <a:pt x="20" y="15"/>
                    <a:pt x="20" y="15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7"/>
                    <a:pt x="25" y="30"/>
                    <a:pt x="31" y="33"/>
                  </a:cubicBezTo>
                  <a:cubicBezTo>
                    <a:pt x="31" y="33"/>
                    <a:pt x="32" y="34"/>
                    <a:pt x="30" y="34"/>
                  </a:cubicBezTo>
                  <a:cubicBezTo>
                    <a:pt x="30" y="34"/>
                    <a:pt x="22" y="34"/>
                    <a:pt x="20" y="2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6"/>
                    <a:pt x="14" y="17"/>
                  </a:cubicBezTo>
                  <a:cubicBezTo>
                    <a:pt x="14" y="17"/>
                    <a:pt x="10" y="20"/>
                    <a:pt x="6" y="19"/>
                  </a:cubicBezTo>
                  <a:cubicBezTo>
                    <a:pt x="6" y="19"/>
                    <a:pt x="0" y="17"/>
                    <a:pt x="1" y="15"/>
                  </a:cubicBezTo>
                  <a:cubicBezTo>
                    <a:pt x="1" y="15"/>
                    <a:pt x="1" y="14"/>
                    <a:pt x="3" y="15"/>
                  </a:cubicBezTo>
                  <a:cubicBezTo>
                    <a:pt x="3" y="15"/>
                    <a:pt x="9" y="18"/>
                    <a:pt x="12" y="14"/>
                  </a:cubicBezTo>
                  <a:cubicBezTo>
                    <a:pt x="12" y="14"/>
                    <a:pt x="12" y="12"/>
                    <a:pt x="10" y="10"/>
                  </a:cubicBezTo>
                  <a:cubicBezTo>
                    <a:pt x="10" y="10"/>
                    <a:pt x="9" y="10"/>
                    <a:pt x="11" y="8"/>
                  </a:cubicBezTo>
                  <a:cubicBezTo>
                    <a:pt x="11" y="8"/>
                    <a:pt x="12" y="7"/>
                    <a:pt x="14" y="8"/>
                  </a:cubicBezTo>
                  <a:cubicBezTo>
                    <a:pt x="14" y="8"/>
                    <a:pt x="17" y="10"/>
                    <a:pt x="18" y="8"/>
                  </a:cubicBezTo>
                  <a:cubicBezTo>
                    <a:pt x="18" y="8"/>
                    <a:pt x="18" y="4"/>
                    <a:pt x="17" y="3"/>
                  </a:cubicBezTo>
                  <a:cubicBezTo>
                    <a:pt x="17" y="3"/>
                    <a:pt x="16" y="3"/>
                    <a:pt x="17" y="1"/>
                  </a:cubicBezTo>
                  <a:cubicBezTo>
                    <a:pt x="17" y="1"/>
                    <a:pt x="17" y="0"/>
                    <a:pt x="18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îṩļiďê"/>
            <p:cNvSpPr/>
            <p:nvPr/>
          </p:nvSpPr>
          <p:spPr bwMode="auto">
            <a:xfrm>
              <a:off x="4103688" y="3098800"/>
              <a:ext cx="95250" cy="115888"/>
            </a:xfrm>
            <a:custGeom>
              <a:avLst/>
              <a:gdLst>
                <a:gd name="T0" fmla="*/ 27 w 29"/>
                <a:gd name="T1" fmla="*/ 2 h 35"/>
                <a:gd name="T2" fmla="*/ 23 w 29"/>
                <a:gd name="T3" fmla="*/ 2 h 35"/>
                <a:gd name="T4" fmla="*/ 22 w 29"/>
                <a:gd name="T5" fmla="*/ 4 h 35"/>
                <a:gd name="T6" fmla="*/ 18 w 29"/>
                <a:gd name="T7" fmla="*/ 7 h 35"/>
                <a:gd name="T8" fmla="*/ 13 w 29"/>
                <a:gd name="T9" fmla="*/ 3 h 35"/>
                <a:gd name="T10" fmla="*/ 9 w 29"/>
                <a:gd name="T11" fmla="*/ 2 h 35"/>
                <a:gd name="T12" fmla="*/ 10 w 29"/>
                <a:gd name="T13" fmla="*/ 5 h 35"/>
                <a:gd name="T14" fmla="*/ 13 w 29"/>
                <a:gd name="T15" fmla="*/ 11 h 35"/>
                <a:gd name="T16" fmla="*/ 5 w 29"/>
                <a:gd name="T17" fmla="*/ 11 h 35"/>
                <a:gd name="T18" fmla="*/ 1 w 29"/>
                <a:gd name="T19" fmla="*/ 9 h 35"/>
                <a:gd name="T20" fmla="*/ 7 w 29"/>
                <a:gd name="T21" fmla="*/ 15 h 35"/>
                <a:gd name="T22" fmla="*/ 12 w 29"/>
                <a:gd name="T23" fmla="*/ 14 h 35"/>
                <a:gd name="T24" fmla="*/ 14 w 29"/>
                <a:gd name="T25" fmla="*/ 16 h 35"/>
                <a:gd name="T26" fmla="*/ 13 w 29"/>
                <a:gd name="T27" fmla="*/ 26 h 35"/>
                <a:gd name="T28" fmla="*/ 15 w 29"/>
                <a:gd name="T29" fmla="*/ 29 h 35"/>
                <a:gd name="T30" fmla="*/ 20 w 29"/>
                <a:gd name="T31" fmla="*/ 32 h 35"/>
                <a:gd name="T32" fmla="*/ 19 w 29"/>
                <a:gd name="T33" fmla="*/ 26 h 35"/>
                <a:gd name="T34" fmla="*/ 18 w 29"/>
                <a:gd name="T35" fmla="*/ 18 h 35"/>
                <a:gd name="T36" fmla="*/ 20 w 29"/>
                <a:gd name="T37" fmla="*/ 13 h 35"/>
                <a:gd name="T38" fmla="*/ 24 w 29"/>
                <a:gd name="T39" fmla="*/ 15 h 35"/>
                <a:gd name="T40" fmla="*/ 27 w 29"/>
                <a:gd name="T41" fmla="*/ 16 h 35"/>
                <a:gd name="T42" fmla="*/ 28 w 29"/>
                <a:gd name="T43" fmla="*/ 13 h 35"/>
                <a:gd name="T44" fmla="*/ 26 w 29"/>
                <a:gd name="T45" fmla="*/ 12 h 35"/>
                <a:gd name="T46" fmla="*/ 23 w 29"/>
                <a:gd name="T47" fmla="*/ 9 h 35"/>
                <a:gd name="T48" fmla="*/ 25 w 29"/>
                <a:gd name="T49" fmla="*/ 8 h 35"/>
                <a:gd name="T50" fmla="*/ 28 w 29"/>
                <a:gd name="T51" fmla="*/ 5 h 35"/>
                <a:gd name="T52" fmla="*/ 27 w 29"/>
                <a:gd name="T53" fmla="*/ 3 h 35"/>
                <a:gd name="T54" fmla="*/ 27 w 29"/>
                <a:gd name="T5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" h="35">
                  <a:moveTo>
                    <a:pt x="27" y="2"/>
                  </a:moveTo>
                  <a:cubicBezTo>
                    <a:pt x="27" y="2"/>
                    <a:pt x="24" y="0"/>
                    <a:pt x="23" y="2"/>
                  </a:cubicBezTo>
                  <a:cubicBezTo>
                    <a:pt x="23" y="2"/>
                    <a:pt x="22" y="3"/>
                    <a:pt x="22" y="4"/>
                  </a:cubicBezTo>
                  <a:cubicBezTo>
                    <a:pt x="22" y="4"/>
                    <a:pt x="20" y="8"/>
                    <a:pt x="18" y="7"/>
                  </a:cubicBezTo>
                  <a:cubicBezTo>
                    <a:pt x="18" y="7"/>
                    <a:pt x="14" y="5"/>
                    <a:pt x="13" y="3"/>
                  </a:cubicBezTo>
                  <a:cubicBezTo>
                    <a:pt x="13" y="3"/>
                    <a:pt x="11" y="0"/>
                    <a:pt x="9" y="2"/>
                  </a:cubicBezTo>
                  <a:cubicBezTo>
                    <a:pt x="9" y="2"/>
                    <a:pt x="7" y="3"/>
                    <a:pt x="10" y="5"/>
                  </a:cubicBezTo>
                  <a:cubicBezTo>
                    <a:pt x="10" y="5"/>
                    <a:pt x="15" y="9"/>
                    <a:pt x="13" y="11"/>
                  </a:cubicBezTo>
                  <a:cubicBezTo>
                    <a:pt x="13" y="11"/>
                    <a:pt x="10" y="14"/>
                    <a:pt x="5" y="11"/>
                  </a:cubicBezTo>
                  <a:cubicBezTo>
                    <a:pt x="5" y="11"/>
                    <a:pt x="2" y="8"/>
                    <a:pt x="1" y="9"/>
                  </a:cubicBezTo>
                  <a:cubicBezTo>
                    <a:pt x="1" y="9"/>
                    <a:pt x="0" y="14"/>
                    <a:pt x="7" y="15"/>
                  </a:cubicBezTo>
                  <a:cubicBezTo>
                    <a:pt x="7" y="15"/>
                    <a:pt x="11" y="15"/>
                    <a:pt x="12" y="14"/>
                  </a:cubicBezTo>
                  <a:cubicBezTo>
                    <a:pt x="12" y="14"/>
                    <a:pt x="14" y="13"/>
                    <a:pt x="14" y="1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7"/>
                    <a:pt x="15" y="29"/>
                  </a:cubicBezTo>
                  <a:cubicBezTo>
                    <a:pt x="15" y="29"/>
                    <a:pt x="18" y="35"/>
                    <a:pt x="20" y="32"/>
                  </a:cubicBezTo>
                  <a:cubicBezTo>
                    <a:pt x="20" y="32"/>
                    <a:pt x="19" y="30"/>
                    <a:pt x="19" y="26"/>
                  </a:cubicBezTo>
                  <a:cubicBezTo>
                    <a:pt x="19" y="26"/>
                    <a:pt x="18" y="18"/>
                    <a:pt x="18" y="18"/>
                  </a:cubicBezTo>
                  <a:cubicBezTo>
                    <a:pt x="18" y="18"/>
                    <a:pt x="18" y="14"/>
                    <a:pt x="20" y="13"/>
                  </a:cubicBezTo>
                  <a:cubicBezTo>
                    <a:pt x="20" y="13"/>
                    <a:pt x="22" y="13"/>
                    <a:pt x="24" y="15"/>
                  </a:cubicBezTo>
                  <a:cubicBezTo>
                    <a:pt x="24" y="15"/>
                    <a:pt x="27" y="17"/>
                    <a:pt x="27" y="16"/>
                  </a:cubicBezTo>
                  <a:cubicBezTo>
                    <a:pt x="27" y="16"/>
                    <a:pt x="27" y="14"/>
                    <a:pt x="28" y="13"/>
                  </a:cubicBezTo>
                  <a:cubicBezTo>
                    <a:pt x="28" y="13"/>
                    <a:pt x="28" y="13"/>
                    <a:pt x="26" y="12"/>
                  </a:cubicBezTo>
                  <a:cubicBezTo>
                    <a:pt x="26" y="12"/>
                    <a:pt x="22" y="11"/>
                    <a:pt x="23" y="9"/>
                  </a:cubicBezTo>
                  <a:cubicBezTo>
                    <a:pt x="23" y="9"/>
                    <a:pt x="24" y="8"/>
                    <a:pt x="25" y="8"/>
                  </a:cubicBezTo>
                  <a:cubicBezTo>
                    <a:pt x="25" y="8"/>
                    <a:pt x="29" y="8"/>
                    <a:pt x="28" y="5"/>
                  </a:cubicBezTo>
                  <a:cubicBezTo>
                    <a:pt x="28" y="5"/>
                    <a:pt x="27" y="4"/>
                    <a:pt x="27" y="3"/>
                  </a:cubicBezTo>
                  <a:lnTo>
                    <a:pt x="27" y="2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îśḷíḑê"/>
            <p:cNvSpPr/>
            <p:nvPr/>
          </p:nvSpPr>
          <p:spPr bwMode="auto">
            <a:xfrm>
              <a:off x="4208463" y="3235325"/>
              <a:ext cx="95250" cy="88900"/>
            </a:xfrm>
            <a:custGeom>
              <a:avLst/>
              <a:gdLst>
                <a:gd name="T0" fmla="*/ 18 w 29"/>
                <a:gd name="T1" fmla="*/ 0 h 27"/>
                <a:gd name="T2" fmla="*/ 14 w 29"/>
                <a:gd name="T3" fmla="*/ 4 h 27"/>
                <a:gd name="T4" fmla="*/ 9 w 29"/>
                <a:gd name="T5" fmla="*/ 5 h 27"/>
                <a:gd name="T6" fmla="*/ 10 w 29"/>
                <a:gd name="T7" fmla="*/ 7 h 27"/>
                <a:gd name="T8" fmla="*/ 17 w 29"/>
                <a:gd name="T9" fmla="*/ 5 h 27"/>
                <a:gd name="T10" fmla="*/ 20 w 29"/>
                <a:gd name="T11" fmla="*/ 5 h 27"/>
                <a:gd name="T12" fmla="*/ 18 w 29"/>
                <a:gd name="T13" fmla="*/ 7 h 27"/>
                <a:gd name="T14" fmla="*/ 14 w 29"/>
                <a:gd name="T15" fmla="*/ 8 h 27"/>
                <a:gd name="T16" fmla="*/ 11 w 29"/>
                <a:gd name="T17" fmla="*/ 8 h 27"/>
                <a:gd name="T18" fmla="*/ 11 w 29"/>
                <a:gd name="T19" fmla="*/ 9 h 27"/>
                <a:gd name="T20" fmla="*/ 14 w 29"/>
                <a:gd name="T21" fmla="*/ 10 h 27"/>
                <a:gd name="T22" fmla="*/ 15 w 29"/>
                <a:gd name="T23" fmla="*/ 10 h 27"/>
                <a:gd name="T24" fmla="*/ 16 w 29"/>
                <a:gd name="T25" fmla="*/ 11 h 27"/>
                <a:gd name="T26" fmla="*/ 16 w 29"/>
                <a:gd name="T27" fmla="*/ 10 h 27"/>
                <a:gd name="T28" fmla="*/ 17 w 29"/>
                <a:gd name="T29" fmla="*/ 9 h 27"/>
                <a:gd name="T30" fmla="*/ 19 w 29"/>
                <a:gd name="T31" fmla="*/ 8 h 27"/>
                <a:gd name="T32" fmla="*/ 20 w 29"/>
                <a:gd name="T33" fmla="*/ 9 h 27"/>
                <a:gd name="T34" fmla="*/ 22 w 29"/>
                <a:gd name="T35" fmla="*/ 10 h 27"/>
                <a:gd name="T36" fmla="*/ 25 w 29"/>
                <a:gd name="T37" fmla="*/ 11 h 27"/>
                <a:gd name="T38" fmla="*/ 23 w 29"/>
                <a:gd name="T39" fmla="*/ 14 h 27"/>
                <a:gd name="T40" fmla="*/ 21 w 29"/>
                <a:gd name="T41" fmla="*/ 13 h 27"/>
                <a:gd name="T42" fmla="*/ 20 w 29"/>
                <a:gd name="T43" fmla="*/ 12 h 27"/>
                <a:gd name="T44" fmla="*/ 19 w 29"/>
                <a:gd name="T45" fmla="*/ 13 h 27"/>
                <a:gd name="T46" fmla="*/ 18 w 29"/>
                <a:gd name="T47" fmla="*/ 14 h 27"/>
                <a:gd name="T48" fmla="*/ 13 w 29"/>
                <a:gd name="T49" fmla="*/ 14 h 27"/>
                <a:gd name="T50" fmla="*/ 14 w 29"/>
                <a:gd name="T51" fmla="*/ 16 h 27"/>
                <a:gd name="T52" fmla="*/ 16 w 29"/>
                <a:gd name="T53" fmla="*/ 15 h 27"/>
                <a:gd name="T54" fmla="*/ 18 w 29"/>
                <a:gd name="T55" fmla="*/ 17 h 27"/>
                <a:gd name="T56" fmla="*/ 19 w 29"/>
                <a:gd name="T57" fmla="*/ 14 h 27"/>
                <a:gd name="T58" fmla="*/ 20 w 29"/>
                <a:gd name="T59" fmla="*/ 14 h 27"/>
                <a:gd name="T60" fmla="*/ 22 w 29"/>
                <a:gd name="T61" fmla="*/ 17 h 27"/>
                <a:gd name="T62" fmla="*/ 24 w 29"/>
                <a:gd name="T63" fmla="*/ 16 h 27"/>
                <a:gd name="T64" fmla="*/ 25 w 29"/>
                <a:gd name="T65" fmla="*/ 16 h 27"/>
                <a:gd name="T66" fmla="*/ 27 w 29"/>
                <a:gd name="T67" fmla="*/ 18 h 27"/>
                <a:gd name="T68" fmla="*/ 28 w 29"/>
                <a:gd name="T69" fmla="*/ 19 h 27"/>
                <a:gd name="T70" fmla="*/ 27 w 29"/>
                <a:gd name="T71" fmla="*/ 22 h 27"/>
                <a:gd name="T72" fmla="*/ 24 w 29"/>
                <a:gd name="T73" fmla="*/ 21 h 27"/>
                <a:gd name="T74" fmla="*/ 22 w 29"/>
                <a:gd name="T75" fmla="*/ 20 h 27"/>
                <a:gd name="T76" fmla="*/ 17 w 29"/>
                <a:gd name="T77" fmla="*/ 19 h 27"/>
                <a:gd name="T78" fmla="*/ 15 w 29"/>
                <a:gd name="T79" fmla="*/ 20 h 27"/>
                <a:gd name="T80" fmla="*/ 17 w 29"/>
                <a:gd name="T81" fmla="*/ 24 h 27"/>
                <a:gd name="T82" fmla="*/ 17 w 29"/>
                <a:gd name="T83" fmla="*/ 26 h 27"/>
                <a:gd name="T84" fmla="*/ 16 w 29"/>
                <a:gd name="T85" fmla="*/ 27 h 27"/>
                <a:gd name="T86" fmla="*/ 14 w 29"/>
                <a:gd name="T87" fmla="*/ 27 h 27"/>
                <a:gd name="T88" fmla="*/ 12 w 29"/>
                <a:gd name="T89" fmla="*/ 19 h 27"/>
                <a:gd name="T90" fmla="*/ 13 w 29"/>
                <a:gd name="T91" fmla="*/ 16 h 27"/>
                <a:gd name="T92" fmla="*/ 12 w 29"/>
                <a:gd name="T93" fmla="*/ 15 h 27"/>
                <a:gd name="T94" fmla="*/ 11 w 29"/>
                <a:gd name="T95" fmla="*/ 12 h 27"/>
                <a:gd name="T96" fmla="*/ 8 w 29"/>
                <a:gd name="T97" fmla="*/ 9 h 27"/>
                <a:gd name="T98" fmla="*/ 6 w 29"/>
                <a:gd name="T99" fmla="*/ 6 h 27"/>
                <a:gd name="T100" fmla="*/ 3 w 29"/>
                <a:gd name="T101" fmla="*/ 4 h 27"/>
                <a:gd name="T102" fmla="*/ 2 w 29"/>
                <a:gd name="T103" fmla="*/ 1 h 27"/>
                <a:gd name="T104" fmla="*/ 8 w 29"/>
                <a:gd name="T105" fmla="*/ 1 h 27"/>
                <a:gd name="T106" fmla="*/ 8 w 29"/>
                <a:gd name="T107" fmla="*/ 3 h 27"/>
                <a:gd name="T108" fmla="*/ 8 w 29"/>
                <a:gd name="T109" fmla="*/ 4 h 27"/>
                <a:gd name="T110" fmla="*/ 8 w 29"/>
                <a:gd name="T111" fmla="*/ 4 h 27"/>
                <a:gd name="T112" fmla="*/ 9 w 29"/>
                <a:gd name="T113" fmla="*/ 4 h 27"/>
                <a:gd name="T114" fmla="*/ 11 w 29"/>
                <a:gd name="T115" fmla="*/ 3 h 27"/>
                <a:gd name="T116" fmla="*/ 13 w 29"/>
                <a:gd name="T117" fmla="*/ 2 h 27"/>
                <a:gd name="T118" fmla="*/ 14 w 29"/>
                <a:gd name="T119" fmla="*/ 2 h 27"/>
                <a:gd name="T120" fmla="*/ 15 w 29"/>
                <a:gd name="T121" fmla="*/ 1 h 27"/>
                <a:gd name="T122" fmla="*/ 18 w 29"/>
                <a:gd name="T1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" h="27">
                  <a:moveTo>
                    <a:pt x="18" y="0"/>
                  </a:moveTo>
                  <a:cubicBezTo>
                    <a:pt x="18" y="0"/>
                    <a:pt x="18" y="3"/>
                    <a:pt x="14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7"/>
                    <a:pt x="10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9" y="3"/>
                    <a:pt x="20" y="5"/>
                  </a:cubicBezTo>
                  <a:cubicBezTo>
                    <a:pt x="20" y="5"/>
                    <a:pt x="21" y="7"/>
                    <a:pt x="18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9"/>
                    <a:pt x="11" y="9"/>
                  </a:cubicBezTo>
                  <a:cubicBezTo>
                    <a:pt x="11" y="9"/>
                    <a:pt x="12" y="11"/>
                    <a:pt x="14" y="10"/>
                  </a:cubicBezTo>
                  <a:cubicBezTo>
                    <a:pt x="14" y="10"/>
                    <a:pt x="15" y="9"/>
                    <a:pt x="15" y="10"/>
                  </a:cubicBezTo>
                  <a:cubicBezTo>
                    <a:pt x="15" y="10"/>
                    <a:pt x="16" y="11"/>
                    <a:pt x="16" y="11"/>
                  </a:cubicBezTo>
                  <a:cubicBezTo>
                    <a:pt x="16" y="11"/>
                    <a:pt x="17" y="10"/>
                    <a:pt x="16" y="10"/>
                  </a:cubicBezTo>
                  <a:cubicBezTo>
                    <a:pt x="16" y="10"/>
                    <a:pt x="16" y="9"/>
                    <a:pt x="17" y="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1" y="10"/>
                    <a:pt x="22" y="10"/>
                  </a:cubicBezTo>
                  <a:cubicBezTo>
                    <a:pt x="22" y="10"/>
                    <a:pt x="24" y="9"/>
                    <a:pt x="25" y="11"/>
                  </a:cubicBezTo>
                  <a:cubicBezTo>
                    <a:pt x="25" y="11"/>
                    <a:pt x="26" y="13"/>
                    <a:pt x="23" y="14"/>
                  </a:cubicBezTo>
                  <a:cubicBezTo>
                    <a:pt x="23" y="14"/>
                    <a:pt x="22" y="14"/>
                    <a:pt x="21" y="13"/>
                  </a:cubicBezTo>
                  <a:cubicBezTo>
                    <a:pt x="21" y="13"/>
                    <a:pt x="20" y="12"/>
                    <a:pt x="20" y="12"/>
                  </a:cubicBezTo>
                  <a:cubicBezTo>
                    <a:pt x="20" y="12"/>
                    <a:pt x="19" y="12"/>
                    <a:pt x="19" y="13"/>
                  </a:cubicBezTo>
                  <a:cubicBezTo>
                    <a:pt x="19" y="13"/>
                    <a:pt x="19" y="14"/>
                    <a:pt x="18" y="14"/>
                  </a:cubicBezTo>
                  <a:cubicBezTo>
                    <a:pt x="18" y="14"/>
                    <a:pt x="14" y="12"/>
                    <a:pt x="13" y="14"/>
                  </a:cubicBezTo>
                  <a:cubicBezTo>
                    <a:pt x="13" y="14"/>
                    <a:pt x="13" y="17"/>
                    <a:pt x="14" y="16"/>
                  </a:cubicBezTo>
                  <a:cubicBezTo>
                    <a:pt x="14" y="16"/>
                    <a:pt x="15" y="14"/>
                    <a:pt x="16" y="15"/>
                  </a:cubicBezTo>
                  <a:cubicBezTo>
                    <a:pt x="16" y="15"/>
                    <a:pt x="17" y="18"/>
                    <a:pt x="18" y="17"/>
                  </a:cubicBezTo>
                  <a:cubicBezTo>
                    <a:pt x="18" y="17"/>
                    <a:pt x="18" y="15"/>
                    <a:pt x="19" y="14"/>
                  </a:cubicBezTo>
                  <a:cubicBezTo>
                    <a:pt x="19" y="14"/>
                    <a:pt x="20" y="13"/>
                    <a:pt x="20" y="14"/>
                  </a:cubicBezTo>
                  <a:cubicBezTo>
                    <a:pt x="20" y="14"/>
                    <a:pt x="20" y="18"/>
                    <a:pt x="22" y="17"/>
                  </a:cubicBezTo>
                  <a:cubicBezTo>
                    <a:pt x="22" y="17"/>
                    <a:pt x="23" y="17"/>
                    <a:pt x="24" y="16"/>
                  </a:cubicBezTo>
                  <a:cubicBezTo>
                    <a:pt x="24" y="16"/>
                    <a:pt x="25" y="15"/>
                    <a:pt x="25" y="16"/>
                  </a:cubicBezTo>
                  <a:cubicBezTo>
                    <a:pt x="25" y="16"/>
                    <a:pt x="26" y="18"/>
                    <a:pt x="27" y="18"/>
                  </a:cubicBezTo>
                  <a:cubicBezTo>
                    <a:pt x="27" y="18"/>
                    <a:pt x="28" y="18"/>
                    <a:pt x="28" y="19"/>
                  </a:cubicBezTo>
                  <a:cubicBezTo>
                    <a:pt x="28" y="19"/>
                    <a:pt x="29" y="21"/>
                    <a:pt x="27" y="22"/>
                  </a:cubicBezTo>
                  <a:cubicBezTo>
                    <a:pt x="27" y="22"/>
                    <a:pt x="26" y="22"/>
                    <a:pt x="24" y="21"/>
                  </a:cubicBezTo>
                  <a:cubicBezTo>
                    <a:pt x="24" y="21"/>
                    <a:pt x="23" y="20"/>
                    <a:pt x="22" y="2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4" y="18"/>
                    <a:pt x="15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8" y="25"/>
                    <a:pt x="17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2" y="21"/>
                    <a:pt x="12" y="19"/>
                  </a:cubicBezTo>
                  <a:cubicBezTo>
                    <a:pt x="12" y="19"/>
                    <a:pt x="12" y="17"/>
                    <a:pt x="13" y="16"/>
                  </a:cubicBezTo>
                  <a:cubicBezTo>
                    <a:pt x="13" y="16"/>
                    <a:pt x="13" y="15"/>
                    <a:pt x="12" y="15"/>
                  </a:cubicBezTo>
                  <a:cubicBezTo>
                    <a:pt x="12" y="15"/>
                    <a:pt x="11" y="14"/>
                    <a:pt x="11" y="12"/>
                  </a:cubicBezTo>
                  <a:cubicBezTo>
                    <a:pt x="11" y="12"/>
                    <a:pt x="8" y="10"/>
                    <a:pt x="8" y="9"/>
                  </a:cubicBezTo>
                  <a:cubicBezTo>
                    <a:pt x="8" y="9"/>
                    <a:pt x="7" y="7"/>
                    <a:pt x="6" y="6"/>
                  </a:cubicBezTo>
                  <a:cubicBezTo>
                    <a:pt x="6" y="6"/>
                    <a:pt x="5" y="5"/>
                    <a:pt x="3" y="4"/>
                  </a:cubicBezTo>
                  <a:cubicBezTo>
                    <a:pt x="3" y="4"/>
                    <a:pt x="0" y="2"/>
                    <a:pt x="2" y="1"/>
                  </a:cubicBezTo>
                  <a:cubicBezTo>
                    <a:pt x="2" y="1"/>
                    <a:pt x="5" y="0"/>
                    <a:pt x="8" y="1"/>
                  </a:cubicBezTo>
                  <a:cubicBezTo>
                    <a:pt x="8" y="1"/>
                    <a:pt x="10" y="2"/>
                    <a:pt x="8" y="3"/>
                  </a:cubicBezTo>
                  <a:cubicBezTo>
                    <a:pt x="8" y="3"/>
                    <a:pt x="7" y="3"/>
                    <a:pt x="8" y="4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10" y="3"/>
                    <a:pt x="11" y="3"/>
                  </a:cubicBezTo>
                  <a:cubicBezTo>
                    <a:pt x="11" y="3"/>
                    <a:pt x="12" y="3"/>
                    <a:pt x="13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4" y="2"/>
                    <a:pt x="15" y="2"/>
                    <a:pt x="15" y="1"/>
                  </a:cubicBezTo>
                  <a:cubicBezTo>
                    <a:pt x="15" y="1"/>
                    <a:pt x="17" y="0"/>
                    <a:pt x="18" y="0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íšḻîdê"/>
            <p:cNvSpPr/>
            <p:nvPr/>
          </p:nvSpPr>
          <p:spPr bwMode="auto">
            <a:xfrm>
              <a:off x="4171951" y="3254375"/>
              <a:ext cx="73025" cy="57150"/>
            </a:xfrm>
            <a:custGeom>
              <a:avLst/>
              <a:gdLst>
                <a:gd name="T0" fmla="*/ 18 w 22"/>
                <a:gd name="T1" fmla="*/ 3 h 17"/>
                <a:gd name="T2" fmla="*/ 20 w 22"/>
                <a:gd name="T3" fmla="*/ 8 h 17"/>
                <a:gd name="T4" fmla="*/ 22 w 22"/>
                <a:gd name="T5" fmla="*/ 11 h 17"/>
                <a:gd name="T6" fmla="*/ 21 w 22"/>
                <a:gd name="T7" fmla="*/ 13 h 17"/>
                <a:gd name="T8" fmla="*/ 20 w 22"/>
                <a:gd name="T9" fmla="*/ 11 h 17"/>
                <a:gd name="T10" fmla="*/ 16 w 22"/>
                <a:gd name="T11" fmla="*/ 9 h 17"/>
                <a:gd name="T12" fmla="*/ 15 w 22"/>
                <a:gd name="T13" fmla="*/ 10 h 17"/>
                <a:gd name="T14" fmla="*/ 17 w 22"/>
                <a:gd name="T15" fmla="*/ 14 h 17"/>
                <a:gd name="T16" fmla="*/ 16 w 22"/>
                <a:gd name="T17" fmla="*/ 16 h 17"/>
                <a:gd name="T18" fmla="*/ 15 w 22"/>
                <a:gd name="T19" fmla="*/ 15 h 17"/>
                <a:gd name="T20" fmla="*/ 15 w 22"/>
                <a:gd name="T21" fmla="*/ 14 h 17"/>
                <a:gd name="T22" fmla="*/ 14 w 22"/>
                <a:gd name="T23" fmla="*/ 11 h 17"/>
                <a:gd name="T24" fmla="*/ 11 w 22"/>
                <a:gd name="T25" fmla="*/ 11 h 17"/>
                <a:gd name="T26" fmla="*/ 5 w 22"/>
                <a:gd name="T27" fmla="*/ 12 h 17"/>
                <a:gd name="T28" fmla="*/ 5 w 22"/>
                <a:gd name="T29" fmla="*/ 12 h 17"/>
                <a:gd name="T30" fmla="*/ 2 w 22"/>
                <a:gd name="T31" fmla="*/ 8 h 17"/>
                <a:gd name="T32" fmla="*/ 6 w 22"/>
                <a:gd name="T33" fmla="*/ 4 h 17"/>
                <a:gd name="T34" fmla="*/ 6 w 22"/>
                <a:gd name="T35" fmla="*/ 5 h 17"/>
                <a:gd name="T36" fmla="*/ 8 w 22"/>
                <a:gd name="T37" fmla="*/ 10 h 17"/>
                <a:gd name="T38" fmla="*/ 10 w 22"/>
                <a:gd name="T39" fmla="*/ 9 h 17"/>
                <a:gd name="T40" fmla="*/ 11 w 22"/>
                <a:gd name="T41" fmla="*/ 7 h 17"/>
                <a:gd name="T42" fmla="*/ 10 w 22"/>
                <a:gd name="T43" fmla="*/ 3 h 17"/>
                <a:gd name="T44" fmla="*/ 11 w 22"/>
                <a:gd name="T45" fmla="*/ 0 h 17"/>
                <a:gd name="T46" fmla="*/ 12 w 22"/>
                <a:gd name="T47" fmla="*/ 2 h 17"/>
                <a:gd name="T48" fmla="*/ 14 w 22"/>
                <a:gd name="T49" fmla="*/ 7 h 17"/>
                <a:gd name="T50" fmla="*/ 17 w 22"/>
                <a:gd name="T51" fmla="*/ 7 h 17"/>
                <a:gd name="T52" fmla="*/ 17 w 22"/>
                <a:gd name="T53" fmla="*/ 5 h 17"/>
                <a:gd name="T54" fmla="*/ 16 w 22"/>
                <a:gd name="T55" fmla="*/ 2 h 17"/>
                <a:gd name="T56" fmla="*/ 18 w 22"/>
                <a:gd name="T5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" h="17">
                  <a:moveTo>
                    <a:pt x="18" y="3"/>
                  </a:moveTo>
                  <a:cubicBezTo>
                    <a:pt x="18" y="4"/>
                    <a:pt x="18" y="6"/>
                    <a:pt x="20" y="8"/>
                  </a:cubicBezTo>
                  <a:cubicBezTo>
                    <a:pt x="20" y="8"/>
                    <a:pt x="22" y="10"/>
                    <a:pt x="22" y="11"/>
                  </a:cubicBezTo>
                  <a:cubicBezTo>
                    <a:pt x="22" y="11"/>
                    <a:pt x="22" y="13"/>
                    <a:pt x="21" y="13"/>
                  </a:cubicBezTo>
                  <a:cubicBezTo>
                    <a:pt x="21" y="13"/>
                    <a:pt x="20" y="12"/>
                    <a:pt x="20" y="11"/>
                  </a:cubicBezTo>
                  <a:cubicBezTo>
                    <a:pt x="20" y="11"/>
                    <a:pt x="18" y="9"/>
                    <a:pt x="16" y="9"/>
                  </a:cubicBezTo>
                  <a:cubicBezTo>
                    <a:pt x="16" y="9"/>
                    <a:pt x="15" y="9"/>
                    <a:pt x="15" y="10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8" y="15"/>
                    <a:pt x="16" y="16"/>
                  </a:cubicBezTo>
                  <a:cubicBezTo>
                    <a:pt x="16" y="16"/>
                    <a:pt x="15" y="17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1" y="11"/>
                    <a:pt x="6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0"/>
                    <a:pt x="0" y="10"/>
                    <a:pt x="2" y="8"/>
                  </a:cubicBezTo>
                  <a:cubicBezTo>
                    <a:pt x="2" y="8"/>
                    <a:pt x="3" y="4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5"/>
                    <a:pt x="6" y="9"/>
                    <a:pt x="8" y="10"/>
                  </a:cubicBezTo>
                  <a:cubicBezTo>
                    <a:pt x="8" y="10"/>
                    <a:pt x="9" y="9"/>
                    <a:pt x="10" y="9"/>
                  </a:cubicBezTo>
                  <a:cubicBezTo>
                    <a:pt x="10" y="9"/>
                    <a:pt x="12" y="9"/>
                    <a:pt x="11" y="7"/>
                  </a:cubicBezTo>
                  <a:cubicBezTo>
                    <a:pt x="11" y="7"/>
                    <a:pt x="11" y="4"/>
                    <a:pt x="10" y="3"/>
                  </a:cubicBezTo>
                  <a:cubicBezTo>
                    <a:pt x="10" y="3"/>
                    <a:pt x="8" y="1"/>
                    <a:pt x="11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2"/>
                    <a:pt x="12" y="7"/>
                    <a:pt x="14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6"/>
                    <a:pt x="17" y="5"/>
                  </a:cubicBezTo>
                  <a:cubicBezTo>
                    <a:pt x="17" y="5"/>
                    <a:pt x="14" y="3"/>
                    <a:pt x="16" y="2"/>
                  </a:cubicBezTo>
                  <a:cubicBezTo>
                    <a:pt x="16" y="2"/>
                    <a:pt x="17" y="1"/>
                    <a:pt x="18" y="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ïṧľíḍè"/>
            <p:cNvSpPr/>
            <p:nvPr/>
          </p:nvSpPr>
          <p:spPr bwMode="auto">
            <a:xfrm>
              <a:off x="3538538" y="2995613"/>
              <a:ext cx="57150" cy="93663"/>
            </a:xfrm>
            <a:custGeom>
              <a:avLst/>
              <a:gdLst>
                <a:gd name="T0" fmla="*/ 3 w 17"/>
                <a:gd name="T1" fmla="*/ 2 h 28"/>
                <a:gd name="T2" fmla="*/ 2 w 17"/>
                <a:gd name="T3" fmla="*/ 5 h 28"/>
                <a:gd name="T4" fmla="*/ 2 w 17"/>
                <a:gd name="T5" fmla="*/ 8 h 28"/>
                <a:gd name="T6" fmla="*/ 1 w 17"/>
                <a:gd name="T7" fmla="*/ 11 h 28"/>
                <a:gd name="T8" fmla="*/ 4 w 17"/>
                <a:gd name="T9" fmla="*/ 15 h 28"/>
                <a:gd name="T10" fmla="*/ 5 w 17"/>
                <a:gd name="T11" fmla="*/ 19 h 28"/>
                <a:gd name="T12" fmla="*/ 3 w 17"/>
                <a:gd name="T13" fmla="*/ 21 h 28"/>
                <a:gd name="T14" fmla="*/ 1 w 17"/>
                <a:gd name="T15" fmla="*/ 25 h 28"/>
                <a:gd name="T16" fmla="*/ 3 w 17"/>
                <a:gd name="T17" fmla="*/ 26 h 28"/>
                <a:gd name="T18" fmla="*/ 4 w 17"/>
                <a:gd name="T19" fmla="*/ 24 h 28"/>
                <a:gd name="T20" fmla="*/ 6 w 17"/>
                <a:gd name="T21" fmla="*/ 24 h 28"/>
                <a:gd name="T22" fmla="*/ 9 w 17"/>
                <a:gd name="T23" fmla="*/ 28 h 28"/>
                <a:gd name="T24" fmla="*/ 9 w 17"/>
                <a:gd name="T25" fmla="*/ 27 h 28"/>
                <a:gd name="T26" fmla="*/ 9 w 17"/>
                <a:gd name="T27" fmla="*/ 22 h 28"/>
                <a:gd name="T28" fmla="*/ 10 w 17"/>
                <a:gd name="T29" fmla="*/ 19 h 28"/>
                <a:gd name="T30" fmla="*/ 11 w 17"/>
                <a:gd name="T31" fmla="*/ 18 h 28"/>
                <a:gd name="T32" fmla="*/ 13 w 17"/>
                <a:gd name="T33" fmla="*/ 22 h 28"/>
                <a:gd name="T34" fmla="*/ 12 w 17"/>
                <a:gd name="T35" fmla="*/ 23 h 28"/>
                <a:gd name="T36" fmla="*/ 11 w 17"/>
                <a:gd name="T37" fmla="*/ 21 h 28"/>
                <a:gd name="T38" fmla="*/ 11 w 17"/>
                <a:gd name="T39" fmla="*/ 23 h 28"/>
                <a:gd name="T40" fmla="*/ 12 w 17"/>
                <a:gd name="T41" fmla="*/ 24 h 28"/>
                <a:gd name="T42" fmla="*/ 13 w 17"/>
                <a:gd name="T43" fmla="*/ 26 h 28"/>
                <a:gd name="T44" fmla="*/ 16 w 17"/>
                <a:gd name="T45" fmla="*/ 27 h 28"/>
                <a:gd name="T46" fmla="*/ 16 w 17"/>
                <a:gd name="T47" fmla="*/ 24 h 28"/>
                <a:gd name="T48" fmla="*/ 14 w 17"/>
                <a:gd name="T49" fmla="*/ 20 h 28"/>
                <a:gd name="T50" fmla="*/ 13 w 17"/>
                <a:gd name="T51" fmla="*/ 17 h 28"/>
                <a:gd name="T52" fmla="*/ 12 w 17"/>
                <a:gd name="T53" fmla="*/ 14 h 28"/>
                <a:gd name="T54" fmla="*/ 12 w 17"/>
                <a:gd name="T55" fmla="*/ 11 h 28"/>
                <a:gd name="T56" fmla="*/ 7 w 17"/>
                <a:gd name="T57" fmla="*/ 7 h 28"/>
                <a:gd name="T58" fmla="*/ 5 w 17"/>
                <a:gd name="T59" fmla="*/ 11 h 28"/>
                <a:gd name="T60" fmla="*/ 3 w 17"/>
                <a:gd name="T61" fmla="*/ 10 h 28"/>
                <a:gd name="T62" fmla="*/ 3 w 17"/>
                <a:gd name="T63" fmla="*/ 8 h 28"/>
                <a:gd name="T64" fmla="*/ 8 w 17"/>
                <a:gd name="T65" fmla="*/ 1 h 28"/>
                <a:gd name="T66" fmla="*/ 6 w 17"/>
                <a:gd name="T67" fmla="*/ 1 h 28"/>
                <a:gd name="T68" fmla="*/ 3 w 17"/>
                <a:gd name="T69" fmla="*/ 2 h 28"/>
                <a:gd name="T70" fmla="*/ 10 w 17"/>
                <a:gd name="T71" fmla="*/ 13 h 28"/>
                <a:gd name="T72" fmla="*/ 9 w 17"/>
                <a:gd name="T73" fmla="*/ 13 h 28"/>
                <a:gd name="T74" fmla="*/ 7 w 17"/>
                <a:gd name="T75" fmla="*/ 15 h 28"/>
                <a:gd name="T76" fmla="*/ 7 w 17"/>
                <a:gd name="T77" fmla="*/ 16 h 28"/>
                <a:gd name="T78" fmla="*/ 7 w 17"/>
                <a:gd name="T79" fmla="*/ 10 h 28"/>
                <a:gd name="T80" fmla="*/ 10 w 17"/>
                <a:gd name="T8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" h="28">
                  <a:moveTo>
                    <a:pt x="3" y="2"/>
                  </a:moveTo>
                  <a:cubicBezTo>
                    <a:pt x="3" y="2"/>
                    <a:pt x="2" y="2"/>
                    <a:pt x="2" y="5"/>
                  </a:cubicBezTo>
                  <a:cubicBezTo>
                    <a:pt x="2" y="5"/>
                    <a:pt x="3" y="7"/>
                    <a:pt x="2" y="8"/>
                  </a:cubicBezTo>
                  <a:cubicBezTo>
                    <a:pt x="2" y="8"/>
                    <a:pt x="0" y="9"/>
                    <a:pt x="1" y="11"/>
                  </a:cubicBezTo>
                  <a:cubicBezTo>
                    <a:pt x="1" y="11"/>
                    <a:pt x="4" y="12"/>
                    <a:pt x="4" y="15"/>
                  </a:cubicBezTo>
                  <a:cubicBezTo>
                    <a:pt x="4" y="15"/>
                    <a:pt x="4" y="17"/>
                    <a:pt x="5" y="19"/>
                  </a:cubicBezTo>
                  <a:cubicBezTo>
                    <a:pt x="5" y="19"/>
                    <a:pt x="6" y="20"/>
                    <a:pt x="3" y="21"/>
                  </a:cubicBezTo>
                  <a:cubicBezTo>
                    <a:pt x="3" y="21"/>
                    <a:pt x="0" y="21"/>
                    <a:pt x="1" y="25"/>
                  </a:cubicBezTo>
                  <a:cubicBezTo>
                    <a:pt x="1" y="25"/>
                    <a:pt x="1" y="27"/>
                    <a:pt x="3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24"/>
                    <a:pt x="6" y="23"/>
                    <a:pt x="6" y="24"/>
                  </a:cubicBezTo>
                  <a:cubicBezTo>
                    <a:pt x="6" y="24"/>
                    <a:pt x="7" y="28"/>
                    <a:pt x="9" y="28"/>
                  </a:cubicBezTo>
                  <a:cubicBezTo>
                    <a:pt x="9" y="28"/>
                    <a:pt x="9" y="28"/>
                    <a:pt x="9" y="27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10" y="19"/>
                    <a:pt x="10" y="19"/>
                  </a:cubicBezTo>
                  <a:cubicBezTo>
                    <a:pt x="10" y="19"/>
                    <a:pt x="11" y="17"/>
                    <a:pt x="11" y="18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0" y="21"/>
                    <a:pt x="11" y="23"/>
                  </a:cubicBezTo>
                  <a:cubicBezTo>
                    <a:pt x="11" y="23"/>
                    <a:pt x="12" y="24"/>
                    <a:pt x="12" y="24"/>
                  </a:cubicBezTo>
                  <a:cubicBezTo>
                    <a:pt x="12" y="24"/>
                    <a:pt x="13" y="25"/>
                    <a:pt x="13" y="26"/>
                  </a:cubicBezTo>
                  <a:cubicBezTo>
                    <a:pt x="13" y="26"/>
                    <a:pt x="14" y="28"/>
                    <a:pt x="16" y="27"/>
                  </a:cubicBezTo>
                  <a:cubicBezTo>
                    <a:pt x="16" y="27"/>
                    <a:pt x="17" y="26"/>
                    <a:pt x="16" y="24"/>
                  </a:cubicBezTo>
                  <a:cubicBezTo>
                    <a:pt x="16" y="24"/>
                    <a:pt x="15" y="20"/>
                    <a:pt x="14" y="20"/>
                  </a:cubicBezTo>
                  <a:cubicBezTo>
                    <a:pt x="14" y="20"/>
                    <a:pt x="13" y="18"/>
                    <a:pt x="13" y="17"/>
                  </a:cubicBezTo>
                  <a:cubicBezTo>
                    <a:pt x="13" y="17"/>
                    <a:pt x="13" y="14"/>
                    <a:pt x="12" y="14"/>
                  </a:cubicBezTo>
                  <a:cubicBezTo>
                    <a:pt x="12" y="14"/>
                    <a:pt x="12" y="13"/>
                    <a:pt x="12" y="11"/>
                  </a:cubicBezTo>
                  <a:cubicBezTo>
                    <a:pt x="12" y="11"/>
                    <a:pt x="11" y="6"/>
                    <a:pt x="7" y="7"/>
                  </a:cubicBezTo>
                  <a:cubicBezTo>
                    <a:pt x="7" y="7"/>
                    <a:pt x="5" y="8"/>
                    <a:pt x="5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2" y="9"/>
                    <a:pt x="3" y="8"/>
                  </a:cubicBezTo>
                  <a:cubicBezTo>
                    <a:pt x="3" y="8"/>
                    <a:pt x="10" y="5"/>
                    <a:pt x="8" y="1"/>
                  </a:cubicBezTo>
                  <a:cubicBezTo>
                    <a:pt x="8" y="1"/>
                    <a:pt x="7" y="0"/>
                    <a:pt x="6" y="1"/>
                  </a:cubicBezTo>
                  <a:cubicBezTo>
                    <a:pt x="6" y="1"/>
                    <a:pt x="4" y="2"/>
                    <a:pt x="3" y="2"/>
                  </a:cubicBezTo>
                  <a:close/>
                  <a:moveTo>
                    <a:pt x="10" y="13"/>
                  </a:moveTo>
                  <a:cubicBezTo>
                    <a:pt x="10" y="14"/>
                    <a:pt x="9" y="13"/>
                    <a:pt x="9" y="13"/>
                  </a:cubicBezTo>
                  <a:cubicBezTo>
                    <a:pt x="6" y="12"/>
                    <a:pt x="7" y="15"/>
                    <a:pt x="7" y="15"/>
                  </a:cubicBezTo>
                  <a:cubicBezTo>
                    <a:pt x="8" y="16"/>
                    <a:pt x="7" y="16"/>
                    <a:pt x="7" y="16"/>
                  </a:cubicBezTo>
                  <a:cubicBezTo>
                    <a:pt x="5" y="11"/>
                    <a:pt x="7" y="10"/>
                    <a:pt x="7" y="10"/>
                  </a:cubicBezTo>
                  <a:cubicBezTo>
                    <a:pt x="8" y="10"/>
                    <a:pt x="10" y="13"/>
                    <a:pt x="10" y="1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íṥļîḍè"/>
            <p:cNvSpPr/>
            <p:nvPr/>
          </p:nvSpPr>
          <p:spPr bwMode="auto">
            <a:xfrm>
              <a:off x="3581401" y="2982913"/>
              <a:ext cx="42863" cy="42863"/>
            </a:xfrm>
            <a:custGeom>
              <a:avLst/>
              <a:gdLst>
                <a:gd name="T0" fmla="*/ 1 w 13"/>
                <a:gd name="T1" fmla="*/ 6 h 13"/>
                <a:gd name="T2" fmla="*/ 3 w 13"/>
                <a:gd name="T3" fmla="*/ 3 h 13"/>
                <a:gd name="T4" fmla="*/ 8 w 13"/>
                <a:gd name="T5" fmla="*/ 3 h 13"/>
                <a:gd name="T6" fmla="*/ 8 w 13"/>
                <a:gd name="T7" fmla="*/ 5 h 13"/>
                <a:gd name="T8" fmla="*/ 9 w 13"/>
                <a:gd name="T9" fmla="*/ 6 h 13"/>
                <a:gd name="T10" fmla="*/ 12 w 13"/>
                <a:gd name="T11" fmla="*/ 4 h 13"/>
                <a:gd name="T12" fmla="*/ 12 w 13"/>
                <a:gd name="T13" fmla="*/ 5 h 13"/>
                <a:gd name="T14" fmla="*/ 8 w 13"/>
                <a:gd name="T15" fmla="*/ 8 h 13"/>
                <a:gd name="T16" fmla="*/ 5 w 13"/>
                <a:gd name="T17" fmla="*/ 10 h 13"/>
                <a:gd name="T18" fmla="*/ 1 w 13"/>
                <a:gd name="T19" fmla="*/ 13 h 13"/>
                <a:gd name="T20" fmla="*/ 1 w 13"/>
                <a:gd name="T21" fmla="*/ 11 h 13"/>
                <a:gd name="T22" fmla="*/ 4 w 13"/>
                <a:gd name="T23" fmla="*/ 8 h 13"/>
                <a:gd name="T24" fmla="*/ 2 w 13"/>
                <a:gd name="T25" fmla="*/ 7 h 13"/>
                <a:gd name="T26" fmla="*/ 1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1" y="6"/>
                  </a:moveTo>
                  <a:cubicBezTo>
                    <a:pt x="1" y="6"/>
                    <a:pt x="1" y="4"/>
                    <a:pt x="3" y="3"/>
                  </a:cubicBezTo>
                  <a:cubicBezTo>
                    <a:pt x="3" y="3"/>
                    <a:pt x="6" y="0"/>
                    <a:pt x="8" y="3"/>
                  </a:cubicBezTo>
                  <a:cubicBezTo>
                    <a:pt x="8" y="3"/>
                    <a:pt x="9" y="4"/>
                    <a:pt x="8" y="5"/>
                  </a:cubicBezTo>
                  <a:cubicBezTo>
                    <a:pt x="8" y="5"/>
                    <a:pt x="7" y="6"/>
                    <a:pt x="9" y="6"/>
                  </a:cubicBezTo>
                  <a:cubicBezTo>
                    <a:pt x="9" y="6"/>
                    <a:pt x="11" y="5"/>
                    <a:pt x="12" y="4"/>
                  </a:cubicBezTo>
                  <a:cubicBezTo>
                    <a:pt x="12" y="4"/>
                    <a:pt x="13" y="3"/>
                    <a:pt x="12" y="5"/>
                  </a:cubicBezTo>
                  <a:cubicBezTo>
                    <a:pt x="12" y="5"/>
                    <a:pt x="11" y="7"/>
                    <a:pt x="8" y="8"/>
                  </a:cubicBezTo>
                  <a:cubicBezTo>
                    <a:pt x="8" y="8"/>
                    <a:pt x="6" y="7"/>
                    <a:pt x="5" y="10"/>
                  </a:cubicBezTo>
                  <a:cubicBezTo>
                    <a:pt x="5" y="10"/>
                    <a:pt x="3" y="13"/>
                    <a:pt x="1" y="13"/>
                  </a:cubicBezTo>
                  <a:cubicBezTo>
                    <a:pt x="1" y="13"/>
                    <a:pt x="0" y="12"/>
                    <a:pt x="1" y="11"/>
                  </a:cubicBezTo>
                  <a:cubicBezTo>
                    <a:pt x="1" y="11"/>
                    <a:pt x="4" y="10"/>
                    <a:pt x="4" y="8"/>
                  </a:cubicBezTo>
                  <a:cubicBezTo>
                    <a:pt x="4" y="8"/>
                    <a:pt x="3" y="7"/>
                    <a:pt x="2" y="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ïŝḷîde"/>
            <p:cNvSpPr/>
            <p:nvPr/>
          </p:nvSpPr>
          <p:spPr bwMode="auto">
            <a:xfrm>
              <a:off x="3595688" y="3008313"/>
              <a:ext cx="65088" cy="63500"/>
            </a:xfrm>
            <a:custGeom>
              <a:avLst/>
              <a:gdLst>
                <a:gd name="T0" fmla="*/ 0 w 20"/>
                <a:gd name="T1" fmla="*/ 7 h 19"/>
                <a:gd name="T2" fmla="*/ 4 w 20"/>
                <a:gd name="T3" fmla="*/ 3 h 19"/>
                <a:gd name="T4" fmla="*/ 7 w 20"/>
                <a:gd name="T5" fmla="*/ 2 h 19"/>
                <a:gd name="T6" fmla="*/ 7 w 20"/>
                <a:gd name="T7" fmla="*/ 4 h 19"/>
                <a:gd name="T8" fmla="*/ 9 w 20"/>
                <a:gd name="T9" fmla="*/ 11 h 19"/>
                <a:gd name="T10" fmla="*/ 15 w 20"/>
                <a:gd name="T11" fmla="*/ 10 h 19"/>
                <a:gd name="T12" fmla="*/ 14 w 20"/>
                <a:gd name="T13" fmla="*/ 7 h 19"/>
                <a:gd name="T14" fmla="*/ 17 w 20"/>
                <a:gd name="T15" fmla="*/ 10 h 19"/>
                <a:gd name="T16" fmla="*/ 17 w 20"/>
                <a:gd name="T17" fmla="*/ 15 h 19"/>
                <a:gd name="T18" fmla="*/ 15 w 20"/>
                <a:gd name="T19" fmla="*/ 16 h 19"/>
                <a:gd name="T20" fmla="*/ 7 w 20"/>
                <a:gd name="T21" fmla="*/ 12 h 19"/>
                <a:gd name="T22" fmla="*/ 5 w 20"/>
                <a:gd name="T23" fmla="*/ 9 h 19"/>
                <a:gd name="T24" fmla="*/ 3 w 20"/>
                <a:gd name="T25" fmla="*/ 8 h 19"/>
                <a:gd name="T26" fmla="*/ 2 w 20"/>
                <a:gd name="T27" fmla="*/ 10 h 19"/>
                <a:gd name="T28" fmla="*/ 1 w 20"/>
                <a:gd name="T29" fmla="*/ 19 h 19"/>
                <a:gd name="T30" fmla="*/ 0 w 20"/>
                <a:gd name="T31" fmla="*/ 18 h 19"/>
                <a:gd name="T32" fmla="*/ 0 w 20"/>
                <a:gd name="T33" fmla="*/ 15 h 19"/>
                <a:gd name="T34" fmla="*/ 0 w 20"/>
                <a:gd name="T35" fmla="*/ 13 h 19"/>
                <a:gd name="T36" fmla="*/ 0 w 20"/>
                <a:gd name="T3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9">
                  <a:moveTo>
                    <a:pt x="0" y="7"/>
                  </a:moveTo>
                  <a:cubicBezTo>
                    <a:pt x="0" y="7"/>
                    <a:pt x="4" y="5"/>
                    <a:pt x="4" y="3"/>
                  </a:cubicBezTo>
                  <a:cubicBezTo>
                    <a:pt x="4" y="3"/>
                    <a:pt x="5" y="0"/>
                    <a:pt x="7" y="2"/>
                  </a:cubicBezTo>
                  <a:cubicBezTo>
                    <a:pt x="7" y="2"/>
                    <a:pt x="8" y="2"/>
                    <a:pt x="7" y="4"/>
                  </a:cubicBezTo>
                  <a:cubicBezTo>
                    <a:pt x="7" y="4"/>
                    <a:pt x="6" y="9"/>
                    <a:pt x="9" y="11"/>
                  </a:cubicBezTo>
                  <a:cubicBezTo>
                    <a:pt x="9" y="11"/>
                    <a:pt x="15" y="14"/>
                    <a:pt x="15" y="1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7" y="10"/>
                  </a:cubicBezTo>
                  <a:cubicBezTo>
                    <a:pt x="17" y="10"/>
                    <a:pt x="20" y="13"/>
                    <a:pt x="17" y="15"/>
                  </a:cubicBezTo>
                  <a:cubicBezTo>
                    <a:pt x="17" y="15"/>
                    <a:pt x="16" y="15"/>
                    <a:pt x="15" y="16"/>
                  </a:cubicBezTo>
                  <a:cubicBezTo>
                    <a:pt x="15" y="16"/>
                    <a:pt x="9" y="17"/>
                    <a:pt x="7" y="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7"/>
                    <a:pt x="3" y="8"/>
                  </a:cubicBezTo>
                  <a:cubicBezTo>
                    <a:pt x="3" y="8"/>
                    <a:pt x="2" y="8"/>
                    <a:pt x="2" y="10"/>
                  </a:cubicBezTo>
                  <a:cubicBezTo>
                    <a:pt x="2" y="10"/>
                    <a:pt x="4" y="17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18"/>
                    <a:pt x="0" y="17"/>
                    <a:pt x="0" y="15"/>
                  </a:cubicBezTo>
                  <a:cubicBezTo>
                    <a:pt x="0" y="15"/>
                    <a:pt x="0" y="15"/>
                    <a:pt x="0" y="13"/>
                  </a:cubicBezTo>
                  <a:cubicBezTo>
                    <a:pt x="0" y="13"/>
                    <a:pt x="1" y="8"/>
                    <a:pt x="0" y="7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î$ľíḍê"/>
            <p:cNvSpPr/>
            <p:nvPr/>
          </p:nvSpPr>
          <p:spPr bwMode="auto">
            <a:xfrm>
              <a:off x="3690938" y="3187700"/>
              <a:ext cx="315913" cy="468313"/>
            </a:xfrm>
            <a:custGeom>
              <a:avLst/>
              <a:gdLst>
                <a:gd name="T0" fmla="*/ 96 w 96"/>
                <a:gd name="T1" fmla="*/ 0 h 141"/>
                <a:gd name="T2" fmla="*/ 0 w 96"/>
                <a:gd name="T3" fmla="*/ 45 h 141"/>
                <a:gd name="T4" fmla="*/ 26 w 96"/>
                <a:gd name="T5" fmla="*/ 74 h 141"/>
                <a:gd name="T6" fmla="*/ 5 w 96"/>
                <a:gd name="T7" fmla="*/ 141 h 141"/>
                <a:gd name="T8" fmla="*/ 96 w 96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41">
                  <a:moveTo>
                    <a:pt x="96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33" y="47"/>
                    <a:pt x="26" y="74"/>
                  </a:cubicBezTo>
                  <a:cubicBezTo>
                    <a:pt x="5" y="141"/>
                    <a:pt x="5" y="141"/>
                    <a:pt x="5" y="141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97" name="81ebc1f8-0063-4175-a0e9-d76839507c2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9687385" y="112202"/>
            <a:ext cx="1820990" cy="338052"/>
            <a:chOff x="3497261" y="2746242"/>
            <a:chExt cx="7298696" cy="1354943"/>
          </a:xfrm>
          <a:solidFill>
            <a:schemeClr val="accent1"/>
          </a:solidFill>
        </p:grpSpPr>
        <p:grpSp>
          <p:nvGrpSpPr>
            <p:cNvPr id="198" name="ïşļíḓê"/>
            <p:cNvGrpSpPr/>
            <p:nvPr/>
          </p:nvGrpSpPr>
          <p:grpSpPr>
            <a:xfrm>
              <a:off x="3497261" y="2746242"/>
              <a:ext cx="7298696" cy="1095599"/>
              <a:chOff x="4535488" y="3019425"/>
              <a:chExt cx="4378326" cy="657226"/>
            </a:xfrm>
            <a:grpFill/>
          </p:grpSpPr>
          <p:sp>
            <p:nvSpPr>
              <p:cNvPr id="217" name="îṥļiďe"/>
              <p:cNvSpPr/>
              <p:nvPr/>
            </p:nvSpPr>
            <p:spPr bwMode="auto">
              <a:xfrm>
                <a:off x="4535488" y="3192463"/>
                <a:ext cx="290513" cy="484188"/>
              </a:xfrm>
              <a:custGeom>
                <a:avLst/>
                <a:gdLst>
                  <a:gd name="T0" fmla="*/ 88 w 88"/>
                  <a:gd name="T1" fmla="*/ 31 h 146"/>
                  <a:gd name="T2" fmla="*/ 71 w 88"/>
                  <a:gd name="T3" fmla="*/ 93 h 146"/>
                  <a:gd name="T4" fmla="*/ 61 w 88"/>
                  <a:gd name="T5" fmla="*/ 100 h 146"/>
                  <a:gd name="T6" fmla="*/ 46 w 88"/>
                  <a:gd name="T7" fmla="*/ 114 h 146"/>
                  <a:gd name="T8" fmla="*/ 10 w 88"/>
                  <a:gd name="T9" fmla="*/ 128 h 146"/>
                  <a:gd name="T10" fmla="*/ 3 w 88"/>
                  <a:gd name="T11" fmla="*/ 118 h 146"/>
                  <a:gd name="T12" fmla="*/ 12 w 88"/>
                  <a:gd name="T13" fmla="*/ 113 h 146"/>
                  <a:gd name="T14" fmla="*/ 46 w 88"/>
                  <a:gd name="T15" fmla="*/ 92 h 146"/>
                  <a:gd name="T16" fmla="*/ 39 w 88"/>
                  <a:gd name="T17" fmla="*/ 67 h 146"/>
                  <a:gd name="T18" fmla="*/ 24 w 88"/>
                  <a:gd name="T19" fmla="*/ 55 h 146"/>
                  <a:gd name="T20" fmla="*/ 32 w 88"/>
                  <a:gd name="T21" fmla="*/ 51 h 146"/>
                  <a:gd name="T22" fmla="*/ 49 w 88"/>
                  <a:gd name="T23" fmla="*/ 30 h 146"/>
                  <a:gd name="T24" fmla="*/ 56 w 88"/>
                  <a:gd name="T25" fmla="*/ 7 h 146"/>
                  <a:gd name="T26" fmla="*/ 88 w 88"/>
                  <a:gd name="T27" fmla="*/ 3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" h="146">
                    <a:moveTo>
                      <a:pt x="88" y="31"/>
                    </a:moveTo>
                    <a:cubicBezTo>
                      <a:pt x="71" y="93"/>
                      <a:pt x="71" y="93"/>
                      <a:pt x="71" y="93"/>
                    </a:cubicBezTo>
                    <a:cubicBezTo>
                      <a:pt x="71" y="93"/>
                      <a:pt x="68" y="99"/>
                      <a:pt x="61" y="100"/>
                    </a:cubicBezTo>
                    <a:cubicBezTo>
                      <a:pt x="61" y="100"/>
                      <a:pt x="48" y="106"/>
                      <a:pt x="46" y="114"/>
                    </a:cubicBezTo>
                    <a:cubicBezTo>
                      <a:pt x="46" y="114"/>
                      <a:pt x="19" y="146"/>
                      <a:pt x="10" y="128"/>
                    </a:cubicBezTo>
                    <a:cubicBezTo>
                      <a:pt x="10" y="128"/>
                      <a:pt x="9" y="118"/>
                      <a:pt x="3" y="118"/>
                    </a:cubicBezTo>
                    <a:cubicBezTo>
                      <a:pt x="3" y="118"/>
                      <a:pt x="0" y="115"/>
                      <a:pt x="12" y="113"/>
                    </a:cubicBezTo>
                    <a:cubicBezTo>
                      <a:pt x="12" y="113"/>
                      <a:pt x="32" y="116"/>
                      <a:pt x="46" y="92"/>
                    </a:cubicBezTo>
                    <a:cubicBezTo>
                      <a:pt x="46" y="92"/>
                      <a:pt x="57" y="72"/>
                      <a:pt x="39" y="67"/>
                    </a:cubicBezTo>
                    <a:cubicBezTo>
                      <a:pt x="39" y="67"/>
                      <a:pt x="22" y="66"/>
                      <a:pt x="24" y="55"/>
                    </a:cubicBezTo>
                    <a:cubicBezTo>
                      <a:pt x="24" y="55"/>
                      <a:pt x="24" y="52"/>
                      <a:pt x="32" y="51"/>
                    </a:cubicBezTo>
                    <a:cubicBezTo>
                      <a:pt x="32" y="51"/>
                      <a:pt x="59" y="46"/>
                      <a:pt x="49" y="30"/>
                    </a:cubicBezTo>
                    <a:cubicBezTo>
                      <a:pt x="49" y="30"/>
                      <a:pt x="33" y="10"/>
                      <a:pt x="56" y="7"/>
                    </a:cubicBezTo>
                    <a:cubicBezTo>
                      <a:pt x="56" y="7"/>
                      <a:pt x="85" y="0"/>
                      <a:pt x="88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íŝļíḍê"/>
              <p:cNvSpPr/>
              <p:nvPr/>
            </p:nvSpPr>
            <p:spPr bwMode="auto">
              <a:xfrm>
                <a:off x="4899026" y="3148013"/>
                <a:ext cx="214313" cy="409575"/>
              </a:xfrm>
              <a:custGeom>
                <a:avLst/>
                <a:gdLst>
                  <a:gd name="T0" fmla="*/ 24 w 65"/>
                  <a:gd name="T1" fmla="*/ 0 h 123"/>
                  <a:gd name="T2" fmla="*/ 5 w 65"/>
                  <a:gd name="T3" fmla="*/ 21 h 123"/>
                  <a:gd name="T4" fmla="*/ 8 w 65"/>
                  <a:gd name="T5" fmla="*/ 43 h 123"/>
                  <a:gd name="T6" fmla="*/ 3 w 65"/>
                  <a:gd name="T7" fmla="*/ 65 h 123"/>
                  <a:gd name="T8" fmla="*/ 2 w 65"/>
                  <a:gd name="T9" fmla="*/ 73 h 123"/>
                  <a:gd name="T10" fmla="*/ 8 w 65"/>
                  <a:gd name="T11" fmla="*/ 106 h 123"/>
                  <a:gd name="T12" fmla="*/ 42 w 65"/>
                  <a:gd name="T13" fmla="*/ 119 h 123"/>
                  <a:gd name="T14" fmla="*/ 63 w 65"/>
                  <a:gd name="T15" fmla="*/ 103 h 123"/>
                  <a:gd name="T16" fmla="*/ 48 w 65"/>
                  <a:gd name="T17" fmla="*/ 97 h 123"/>
                  <a:gd name="T18" fmla="*/ 21 w 65"/>
                  <a:gd name="T19" fmla="*/ 91 h 123"/>
                  <a:gd name="T20" fmla="*/ 25 w 65"/>
                  <a:gd name="T21" fmla="*/ 57 h 123"/>
                  <a:gd name="T22" fmla="*/ 42 w 65"/>
                  <a:gd name="T23" fmla="*/ 50 h 123"/>
                  <a:gd name="T24" fmla="*/ 58 w 65"/>
                  <a:gd name="T25" fmla="*/ 34 h 123"/>
                  <a:gd name="T26" fmla="*/ 44 w 65"/>
                  <a:gd name="T27" fmla="*/ 32 h 123"/>
                  <a:gd name="T28" fmla="*/ 28 w 65"/>
                  <a:gd name="T29" fmla="*/ 31 h 123"/>
                  <a:gd name="T30" fmla="*/ 33 w 65"/>
                  <a:gd name="T31" fmla="*/ 19 h 123"/>
                  <a:gd name="T32" fmla="*/ 24 w 65"/>
                  <a:gd name="T3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123">
                    <a:moveTo>
                      <a:pt x="24" y="0"/>
                    </a:moveTo>
                    <a:cubicBezTo>
                      <a:pt x="24" y="0"/>
                      <a:pt x="2" y="1"/>
                      <a:pt x="5" y="21"/>
                    </a:cubicBezTo>
                    <a:cubicBezTo>
                      <a:pt x="5" y="21"/>
                      <a:pt x="12" y="38"/>
                      <a:pt x="8" y="43"/>
                    </a:cubicBezTo>
                    <a:cubicBezTo>
                      <a:pt x="8" y="43"/>
                      <a:pt x="2" y="56"/>
                      <a:pt x="3" y="65"/>
                    </a:cubicBezTo>
                    <a:cubicBezTo>
                      <a:pt x="3" y="65"/>
                      <a:pt x="5" y="66"/>
                      <a:pt x="2" y="73"/>
                    </a:cubicBezTo>
                    <a:cubicBezTo>
                      <a:pt x="2" y="73"/>
                      <a:pt x="0" y="100"/>
                      <a:pt x="8" y="106"/>
                    </a:cubicBezTo>
                    <a:cubicBezTo>
                      <a:pt x="8" y="106"/>
                      <a:pt x="17" y="117"/>
                      <a:pt x="42" y="119"/>
                    </a:cubicBezTo>
                    <a:cubicBezTo>
                      <a:pt x="42" y="119"/>
                      <a:pt x="65" y="123"/>
                      <a:pt x="63" y="103"/>
                    </a:cubicBezTo>
                    <a:cubicBezTo>
                      <a:pt x="63" y="103"/>
                      <a:pt x="58" y="95"/>
                      <a:pt x="48" y="97"/>
                    </a:cubicBezTo>
                    <a:cubicBezTo>
                      <a:pt x="48" y="97"/>
                      <a:pt x="21" y="107"/>
                      <a:pt x="21" y="91"/>
                    </a:cubicBezTo>
                    <a:cubicBezTo>
                      <a:pt x="21" y="91"/>
                      <a:pt x="18" y="70"/>
                      <a:pt x="25" y="57"/>
                    </a:cubicBezTo>
                    <a:cubicBezTo>
                      <a:pt x="25" y="57"/>
                      <a:pt x="28" y="50"/>
                      <a:pt x="42" y="50"/>
                    </a:cubicBezTo>
                    <a:cubicBezTo>
                      <a:pt x="42" y="50"/>
                      <a:pt x="62" y="50"/>
                      <a:pt x="58" y="34"/>
                    </a:cubicBezTo>
                    <a:cubicBezTo>
                      <a:pt x="58" y="34"/>
                      <a:pt x="55" y="27"/>
                      <a:pt x="44" y="32"/>
                    </a:cubicBezTo>
                    <a:cubicBezTo>
                      <a:pt x="44" y="32"/>
                      <a:pt x="31" y="42"/>
                      <a:pt x="28" y="31"/>
                    </a:cubicBezTo>
                    <a:cubicBezTo>
                      <a:pt x="28" y="31"/>
                      <a:pt x="27" y="24"/>
                      <a:pt x="33" y="19"/>
                    </a:cubicBezTo>
                    <a:cubicBezTo>
                      <a:pt x="33" y="19"/>
                      <a:pt x="46" y="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íşḷiḋe"/>
              <p:cNvSpPr/>
              <p:nvPr/>
            </p:nvSpPr>
            <p:spPr bwMode="auto">
              <a:xfrm>
                <a:off x="5218113" y="3122613"/>
                <a:ext cx="406400" cy="222250"/>
              </a:xfrm>
              <a:custGeom>
                <a:avLst/>
                <a:gdLst>
                  <a:gd name="T0" fmla="*/ 43 w 123"/>
                  <a:gd name="T1" fmla="*/ 10 h 67"/>
                  <a:gd name="T2" fmla="*/ 43 w 123"/>
                  <a:gd name="T3" fmla="*/ 19 h 67"/>
                  <a:gd name="T4" fmla="*/ 53 w 123"/>
                  <a:gd name="T5" fmla="*/ 30 h 67"/>
                  <a:gd name="T6" fmla="*/ 39 w 123"/>
                  <a:gd name="T7" fmla="*/ 37 h 67"/>
                  <a:gd name="T8" fmla="*/ 39 w 123"/>
                  <a:gd name="T9" fmla="*/ 37 h 67"/>
                  <a:gd name="T10" fmla="*/ 15 w 123"/>
                  <a:gd name="T11" fmla="*/ 43 h 67"/>
                  <a:gd name="T12" fmla="*/ 0 w 123"/>
                  <a:gd name="T13" fmla="*/ 52 h 67"/>
                  <a:gd name="T14" fmla="*/ 15 w 123"/>
                  <a:gd name="T15" fmla="*/ 62 h 67"/>
                  <a:gd name="T16" fmla="*/ 29 w 123"/>
                  <a:gd name="T17" fmla="*/ 52 h 67"/>
                  <a:gd name="T18" fmla="*/ 44 w 123"/>
                  <a:gd name="T19" fmla="*/ 46 h 67"/>
                  <a:gd name="T20" fmla="*/ 112 w 123"/>
                  <a:gd name="T21" fmla="*/ 36 h 67"/>
                  <a:gd name="T22" fmla="*/ 123 w 123"/>
                  <a:gd name="T23" fmla="*/ 31 h 67"/>
                  <a:gd name="T24" fmla="*/ 116 w 123"/>
                  <a:gd name="T25" fmla="*/ 25 h 67"/>
                  <a:gd name="T26" fmla="*/ 84 w 123"/>
                  <a:gd name="T27" fmla="*/ 25 h 67"/>
                  <a:gd name="T28" fmla="*/ 80 w 123"/>
                  <a:gd name="T29" fmla="*/ 19 h 67"/>
                  <a:gd name="T30" fmla="*/ 72 w 123"/>
                  <a:gd name="T31" fmla="*/ 5 h 67"/>
                  <a:gd name="T32" fmla="*/ 67 w 123"/>
                  <a:gd name="T33" fmla="*/ 5 h 67"/>
                  <a:gd name="T34" fmla="*/ 59 w 123"/>
                  <a:gd name="T35" fmla="*/ 3 h 67"/>
                  <a:gd name="T36" fmla="*/ 43 w 123"/>
                  <a:gd name="T37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" h="67">
                    <a:moveTo>
                      <a:pt x="43" y="10"/>
                    </a:moveTo>
                    <a:cubicBezTo>
                      <a:pt x="43" y="10"/>
                      <a:pt x="35" y="13"/>
                      <a:pt x="43" y="19"/>
                    </a:cubicBezTo>
                    <a:cubicBezTo>
                      <a:pt x="43" y="19"/>
                      <a:pt x="57" y="23"/>
                      <a:pt x="53" y="30"/>
                    </a:cubicBezTo>
                    <a:cubicBezTo>
                      <a:pt x="53" y="30"/>
                      <a:pt x="50" y="34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27" y="40"/>
                      <a:pt x="15" y="43"/>
                      <a:pt x="15" y="43"/>
                    </a:cubicBezTo>
                    <a:cubicBezTo>
                      <a:pt x="15" y="43"/>
                      <a:pt x="4" y="38"/>
                      <a:pt x="0" y="52"/>
                    </a:cubicBezTo>
                    <a:cubicBezTo>
                      <a:pt x="0" y="52"/>
                      <a:pt x="1" y="67"/>
                      <a:pt x="15" y="62"/>
                    </a:cubicBezTo>
                    <a:cubicBezTo>
                      <a:pt x="15" y="62"/>
                      <a:pt x="17" y="52"/>
                      <a:pt x="29" y="52"/>
                    </a:cubicBezTo>
                    <a:cubicBezTo>
                      <a:pt x="29" y="52"/>
                      <a:pt x="36" y="53"/>
                      <a:pt x="44" y="46"/>
                    </a:cubicBezTo>
                    <a:cubicBezTo>
                      <a:pt x="44" y="46"/>
                      <a:pt x="72" y="32"/>
                      <a:pt x="112" y="36"/>
                    </a:cubicBezTo>
                    <a:cubicBezTo>
                      <a:pt x="112" y="36"/>
                      <a:pt x="122" y="39"/>
                      <a:pt x="123" y="31"/>
                    </a:cubicBezTo>
                    <a:cubicBezTo>
                      <a:pt x="123" y="31"/>
                      <a:pt x="123" y="26"/>
                      <a:pt x="116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4" y="25"/>
                      <a:pt x="77" y="25"/>
                      <a:pt x="80" y="19"/>
                    </a:cubicBezTo>
                    <a:cubicBezTo>
                      <a:pt x="80" y="19"/>
                      <a:pt x="85" y="9"/>
                      <a:pt x="72" y="5"/>
                    </a:cubicBezTo>
                    <a:cubicBezTo>
                      <a:pt x="72" y="5"/>
                      <a:pt x="70" y="4"/>
                      <a:pt x="67" y="5"/>
                    </a:cubicBezTo>
                    <a:cubicBezTo>
                      <a:pt x="67" y="5"/>
                      <a:pt x="61" y="6"/>
                      <a:pt x="59" y="3"/>
                    </a:cubicBezTo>
                    <a:cubicBezTo>
                      <a:pt x="59" y="3"/>
                      <a:pt x="56" y="0"/>
                      <a:pt x="4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0" name="iṩ1îdê"/>
              <p:cNvSpPr/>
              <p:nvPr/>
            </p:nvSpPr>
            <p:spPr bwMode="auto">
              <a:xfrm>
                <a:off x="5316538" y="3297238"/>
                <a:ext cx="271463" cy="333375"/>
              </a:xfrm>
              <a:custGeom>
                <a:avLst/>
                <a:gdLst>
                  <a:gd name="T0" fmla="*/ 5 w 82"/>
                  <a:gd name="T1" fmla="*/ 17 h 100"/>
                  <a:gd name="T2" fmla="*/ 8 w 82"/>
                  <a:gd name="T3" fmla="*/ 49 h 100"/>
                  <a:gd name="T4" fmla="*/ 20 w 82"/>
                  <a:gd name="T5" fmla="*/ 54 h 100"/>
                  <a:gd name="T6" fmla="*/ 27 w 82"/>
                  <a:gd name="T7" fmla="*/ 69 h 100"/>
                  <a:gd name="T8" fmla="*/ 27 w 82"/>
                  <a:gd name="T9" fmla="*/ 75 h 100"/>
                  <a:gd name="T10" fmla="*/ 14 w 82"/>
                  <a:gd name="T11" fmla="*/ 77 h 100"/>
                  <a:gd name="T12" fmla="*/ 14 w 82"/>
                  <a:gd name="T13" fmla="*/ 81 h 100"/>
                  <a:gd name="T14" fmla="*/ 27 w 82"/>
                  <a:gd name="T15" fmla="*/ 94 h 100"/>
                  <a:gd name="T16" fmla="*/ 27 w 82"/>
                  <a:gd name="T17" fmla="*/ 99 h 100"/>
                  <a:gd name="T18" fmla="*/ 43 w 82"/>
                  <a:gd name="T19" fmla="*/ 88 h 100"/>
                  <a:gd name="T20" fmla="*/ 42 w 82"/>
                  <a:gd name="T21" fmla="*/ 46 h 100"/>
                  <a:gd name="T22" fmla="*/ 52 w 82"/>
                  <a:gd name="T23" fmla="*/ 27 h 100"/>
                  <a:gd name="T24" fmla="*/ 73 w 82"/>
                  <a:gd name="T25" fmla="*/ 12 h 100"/>
                  <a:gd name="T26" fmla="*/ 67 w 82"/>
                  <a:gd name="T27" fmla="*/ 0 h 100"/>
                  <a:gd name="T28" fmla="*/ 23 w 82"/>
                  <a:gd name="T29" fmla="*/ 9 h 100"/>
                  <a:gd name="T30" fmla="*/ 13 w 82"/>
                  <a:gd name="T31" fmla="*/ 14 h 100"/>
                  <a:gd name="T32" fmla="*/ 5 w 82"/>
                  <a:gd name="T33" fmla="*/ 17 h 100"/>
                  <a:gd name="T34" fmla="*/ 35 w 82"/>
                  <a:gd name="T35" fmla="*/ 19 h 100"/>
                  <a:gd name="T36" fmla="*/ 36 w 82"/>
                  <a:gd name="T37" fmla="*/ 20 h 100"/>
                  <a:gd name="T38" fmla="*/ 24 w 82"/>
                  <a:gd name="T39" fmla="*/ 37 h 100"/>
                  <a:gd name="T40" fmla="*/ 19 w 82"/>
                  <a:gd name="T41" fmla="*/ 25 h 100"/>
                  <a:gd name="T42" fmla="*/ 35 w 82"/>
                  <a:gd name="T43" fmla="*/ 1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2" h="100">
                    <a:moveTo>
                      <a:pt x="5" y="17"/>
                    </a:moveTo>
                    <a:cubicBezTo>
                      <a:pt x="5" y="17"/>
                      <a:pt x="0" y="35"/>
                      <a:pt x="8" y="49"/>
                    </a:cubicBezTo>
                    <a:cubicBezTo>
                      <a:pt x="8" y="49"/>
                      <a:pt x="12" y="53"/>
                      <a:pt x="20" y="54"/>
                    </a:cubicBezTo>
                    <a:cubicBezTo>
                      <a:pt x="20" y="54"/>
                      <a:pt x="26" y="52"/>
                      <a:pt x="27" y="69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9" y="89"/>
                      <a:pt x="14" y="77"/>
                    </a:cubicBezTo>
                    <a:cubicBezTo>
                      <a:pt x="14" y="77"/>
                      <a:pt x="11" y="76"/>
                      <a:pt x="14" y="81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9" y="97"/>
                      <a:pt x="27" y="99"/>
                    </a:cubicBezTo>
                    <a:cubicBezTo>
                      <a:pt x="27" y="99"/>
                      <a:pt x="39" y="100"/>
                      <a:pt x="43" y="88"/>
                    </a:cubicBezTo>
                    <a:cubicBezTo>
                      <a:pt x="43" y="88"/>
                      <a:pt x="47" y="65"/>
                      <a:pt x="42" y="46"/>
                    </a:cubicBezTo>
                    <a:cubicBezTo>
                      <a:pt x="42" y="46"/>
                      <a:pt x="56" y="41"/>
                      <a:pt x="52" y="27"/>
                    </a:cubicBezTo>
                    <a:cubicBezTo>
                      <a:pt x="52" y="27"/>
                      <a:pt x="71" y="13"/>
                      <a:pt x="73" y="12"/>
                    </a:cubicBezTo>
                    <a:cubicBezTo>
                      <a:pt x="73" y="12"/>
                      <a:pt x="82" y="1"/>
                      <a:pt x="67" y="0"/>
                    </a:cubicBezTo>
                    <a:cubicBezTo>
                      <a:pt x="67" y="0"/>
                      <a:pt x="42" y="0"/>
                      <a:pt x="23" y="9"/>
                    </a:cubicBezTo>
                    <a:cubicBezTo>
                      <a:pt x="23" y="9"/>
                      <a:pt x="16" y="14"/>
                      <a:pt x="13" y="14"/>
                    </a:cubicBezTo>
                    <a:cubicBezTo>
                      <a:pt x="13" y="14"/>
                      <a:pt x="6" y="15"/>
                      <a:pt x="5" y="17"/>
                    </a:cubicBezTo>
                    <a:close/>
                    <a:moveTo>
                      <a:pt x="35" y="19"/>
                    </a:moveTo>
                    <a:cubicBezTo>
                      <a:pt x="36" y="20"/>
                      <a:pt x="36" y="20"/>
                      <a:pt x="36" y="20"/>
                    </a:cubicBezTo>
                    <a:cubicBezTo>
                      <a:pt x="43" y="26"/>
                      <a:pt x="24" y="37"/>
                      <a:pt x="24" y="37"/>
                    </a:cubicBezTo>
                    <a:cubicBezTo>
                      <a:pt x="18" y="35"/>
                      <a:pt x="19" y="25"/>
                      <a:pt x="19" y="25"/>
                    </a:cubicBezTo>
                    <a:cubicBezTo>
                      <a:pt x="20" y="18"/>
                      <a:pt x="35" y="19"/>
                      <a:pt x="3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isļïḍe"/>
              <p:cNvSpPr/>
              <p:nvPr/>
            </p:nvSpPr>
            <p:spPr bwMode="auto">
              <a:xfrm>
                <a:off x="5227638" y="3540125"/>
                <a:ext cx="85725" cy="103188"/>
              </a:xfrm>
              <a:custGeom>
                <a:avLst/>
                <a:gdLst>
                  <a:gd name="T0" fmla="*/ 4 w 26"/>
                  <a:gd name="T1" fmla="*/ 5 h 31"/>
                  <a:gd name="T2" fmla="*/ 2 w 26"/>
                  <a:gd name="T3" fmla="*/ 23 h 31"/>
                  <a:gd name="T4" fmla="*/ 11 w 26"/>
                  <a:gd name="T5" fmla="*/ 28 h 31"/>
                  <a:gd name="T6" fmla="*/ 17 w 26"/>
                  <a:gd name="T7" fmla="*/ 19 h 31"/>
                  <a:gd name="T8" fmla="*/ 25 w 26"/>
                  <a:gd name="T9" fmla="*/ 9 h 31"/>
                  <a:gd name="T10" fmla="*/ 23 w 26"/>
                  <a:gd name="T11" fmla="*/ 7 h 31"/>
                  <a:gd name="T12" fmla="*/ 12 w 26"/>
                  <a:gd name="T13" fmla="*/ 3 h 31"/>
                  <a:gd name="T14" fmla="*/ 4 w 26"/>
                  <a:gd name="T15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1">
                    <a:moveTo>
                      <a:pt x="4" y="5"/>
                    </a:moveTo>
                    <a:cubicBezTo>
                      <a:pt x="4" y="5"/>
                      <a:pt x="0" y="15"/>
                      <a:pt x="2" y="23"/>
                    </a:cubicBezTo>
                    <a:cubicBezTo>
                      <a:pt x="2" y="23"/>
                      <a:pt x="4" y="31"/>
                      <a:pt x="11" y="28"/>
                    </a:cubicBezTo>
                    <a:cubicBezTo>
                      <a:pt x="11" y="28"/>
                      <a:pt x="14" y="26"/>
                      <a:pt x="17" y="19"/>
                    </a:cubicBezTo>
                    <a:cubicBezTo>
                      <a:pt x="17" y="19"/>
                      <a:pt x="20" y="10"/>
                      <a:pt x="25" y="9"/>
                    </a:cubicBezTo>
                    <a:cubicBezTo>
                      <a:pt x="25" y="9"/>
                      <a:pt x="26" y="6"/>
                      <a:pt x="23" y="7"/>
                    </a:cubicBezTo>
                    <a:cubicBezTo>
                      <a:pt x="23" y="7"/>
                      <a:pt x="16" y="8"/>
                      <a:pt x="12" y="3"/>
                    </a:cubicBezTo>
                    <a:cubicBezTo>
                      <a:pt x="12" y="3"/>
                      <a:pt x="6" y="0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íṣḷíḋê"/>
              <p:cNvSpPr/>
              <p:nvPr/>
            </p:nvSpPr>
            <p:spPr bwMode="auto">
              <a:xfrm>
                <a:off x="5502276" y="3421063"/>
                <a:ext cx="134938" cy="158750"/>
              </a:xfrm>
              <a:custGeom>
                <a:avLst/>
                <a:gdLst>
                  <a:gd name="T0" fmla="*/ 0 w 41"/>
                  <a:gd name="T1" fmla="*/ 18 h 48"/>
                  <a:gd name="T2" fmla="*/ 35 w 41"/>
                  <a:gd name="T3" fmla="*/ 19 h 48"/>
                  <a:gd name="T4" fmla="*/ 29 w 41"/>
                  <a:gd name="T5" fmla="*/ 41 h 48"/>
                  <a:gd name="T6" fmla="*/ 14 w 41"/>
                  <a:gd name="T7" fmla="*/ 37 h 48"/>
                  <a:gd name="T8" fmla="*/ 0 w 41"/>
                  <a:gd name="T9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8">
                    <a:moveTo>
                      <a:pt x="0" y="18"/>
                    </a:moveTo>
                    <a:cubicBezTo>
                      <a:pt x="0" y="18"/>
                      <a:pt x="14" y="0"/>
                      <a:pt x="35" y="19"/>
                    </a:cubicBezTo>
                    <a:cubicBezTo>
                      <a:pt x="35" y="19"/>
                      <a:pt x="41" y="28"/>
                      <a:pt x="29" y="41"/>
                    </a:cubicBezTo>
                    <a:cubicBezTo>
                      <a:pt x="29" y="41"/>
                      <a:pt x="21" y="48"/>
                      <a:pt x="14" y="37"/>
                    </a:cubicBez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3" name="iṧľïdé"/>
              <p:cNvSpPr/>
              <p:nvPr/>
            </p:nvSpPr>
            <p:spPr bwMode="auto">
              <a:xfrm>
                <a:off x="5707063" y="3151188"/>
                <a:ext cx="257175" cy="455613"/>
              </a:xfrm>
              <a:custGeom>
                <a:avLst/>
                <a:gdLst>
                  <a:gd name="T0" fmla="*/ 48 w 78"/>
                  <a:gd name="T1" fmla="*/ 1 h 137"/>
                  <a:gd name="T2" fmla="*/ 40 w 78"/>
                  <a:gd name="T3" fmla="*/ 15 h 137"/>
                  <a:gd name="T4" fmla="*/ 34 w 78"/>
                  <a:gd name="T5" fmla="*/ 27 h 137"/>
                  <a:gd name="T6" fmla="*/ 26 w 78"/>
                  <a:gd name="T7" fmla="*/ 38 h 137"/>
                  <a:gd name="T8" fmla="*/ 33 w 78"/>
                  <a:gd name="T9" fmla="*/ 64 h 137"/>
                  <a:gd name="T10" fmla="*/ 31 w 78"/>
                  <a:gd name="T11" fmla="*/ 81 h 137"/>
                  <a:gd name="T12" fmla="*/ 20 w 78"/>
                  <a:gd name="T13" fmla="*/ 87 h 137"/>
                  <a:gd name="T14" fmla="*/ 2 w 78"/>
                  <a:gd name="T15" fmla="*/ 102 h 137"/>
                  <a:gd name="T16" fmla="*/ 9 w 78"/>
                  <a:gd name="T17" fmla="*/ 109 h 137"/>
                  <a:gd name="T18" fmla="*/ 19 w 78"/>
                  <a:gd name="T19" fmla="*/ 102 h 137"/>
                  <a:gd name="T20" fmla="*/ 27 w 78"/>
                  <a:gd name="T21" fmla="*/ 107 h 137"/>
                  <a:gd name="T22" fmla="*/ 32 w 78"/>
                  <a:gd name="T23" fmla="*/ 129 h 137"/>
                  <a:gd name="T24" fmla="*/ 35 w 78"/>
                  <a:gd name="T25" fmla="*/ 123 h 137"/>
                  <a:gd name="T26" fmla="*/ 41 w 78"/>
                  <a:gd name="T27" fmla="*/ 100 h 137"/>
                  <a:gd name="T28" fmla="*/ 55 w 78"/>
                  <a:gd name="T29" fmla="*/ 88 h 137"/>
                  <a:gd name="T30" fmla="*/ 60 w 78"/>
                  <a:gd name="T31" fmla="*/ 88 h 137"/>
                  <a:gd name="T32" fmla="*/ 60 w 78"/>
                  <a:gd name="T33" fmla="*/ 105 h 137"/>
                  <a:gd name="T34" fmla="*/ 57 w 78"/>
                  <a:gd name="T35" fmla="*/ 109 h 137"/>
                  <a:gd name="T36" fmla="*/ 53 w 78"/>
                  <a:gd name="T37" fmla="*/ 102 h 137"/>
                  <a:gd name="T38" fmla="*/ 49 w 78"/>
                  <a:gd name="T39" fmla="*/ 107 h 137"/>
                  <a:gd name="T40" fmla="*/ 53 w 78"/>
                  <a:gd name="T41" fmla="*/ 114 h 137"/>
                  <a:gd name="T42" fmla="*/ 55 w 78"/>
                  <a:gd name="T43" fmla="*/ 126 h 137"/>
                  <a:gd name="T44" fmla="*/ 64 w 78"/>
                  <a:gd name="T45" fmla="*/ 135 h 137"/>
                  <a:gd name="T46" fmla="*/ 71 w 78"/>
                  <a:gd name="T47" fmla="*/ 122 h 137"/>
                  <a:gd name="T48" fmla="*/ 70 w 78"/>
                  <a:gd name="T49" fmla="*/ 98 h 137"/>
                  <a:gd name="T50" fmla="*/ 71 w 78"/>
                  <a:gd name="T51" fmla="*/ 84 h 137"/>
                  <a:gd name="T52" fmla="*/ 70 w 78"/>
                  <a:gd name="T53" fmla="*/ 70 h 137"/>
                  <a:gd name="T54" fmla="*/ 72 w 78"/>
                  <a:gd name="T55" fmla="*/ 55 h 137"/>
                  <a:gd name="T56" fmla="*/ 59 w 78"/>
                  <a:gd name="T57" fmla="*/ 30 h 137"/>
                  <a:gd name="T58" fmla="*/ 42 w 78"/>
                  <a:gd name="T59" fmla="*/ 48 h 137"/>
                  <a:gd name="T60" fmla="*/ 37 w 78"/>
                  <a:gd name="T61" fmla="*/ 39 h 137"/>
                  <a:gd name="T62" fmla="*/ 39 w 78"/>
                  <a:gd name="T63" fmla="*/ 30 h 137"/>
                  <a:gd name="T64" fmla="*/ 72 w 78"/>
                  <a:gd name="T65" fmla="*/ 8 h 137"/>
                  <a:gd name="T66" fmla="*/ 63 w 78"/>
                  <a:gd name="T67" fmla="*/ 1 h 137"/>
                  <a:gd name="T68" fmla="*/ 48 w 78"/>
                  <a:gd name="T69" fmla="*/ 1 h 137"/>
                  <a:gd name="T70" fmla="*/ 60 w 78"/>
                  <a:gd name="T71" fmla="*/ 64 h 137"/>
                  <a:gd name="T72" fmla="*/ 54 w 78"/>
                  <a:gd name="T73" fmla="*/ 62 h 137"/>
                  <a:gd name="T74" fmla="*/ 47 w 78"/>
                  <a:gd name="T75" fmla="*/ 65 h 137"/>
                  <a:gd name="T76" fmla="*/ 43 w 78"/>
                  <a:gd name="T77" fmla="*/ 72 h 137"/>
                  <a:gd name="T78" fmla="*/ 53 w 78"/>
                  <a:gd name="T79" fmla="*/ 45 h 137"/>
                  <a:gd name="T80" fmla="*/ 60 w 78"/>
                  <a:gd name="T81" fmla="*/ 6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37">
                    <a:moveTo>
                      <a:pt x="48" y="1"/>
                    </a:moveTo>
                    <a:cubicBezTo>
                      <a:pt x="48" y="1"/>
                      <a:pt x="41" y="1"/>
                      <a:pt x="40" y="15"/>
                    </a:cubicBezTo>
                    <a:cubicBezTo>
                      <a:pt x="40" y="15"/>
                      <a:pt x="39" y="25"/>
                      <a:pt x="34" y="27"/>
                    </a:cubicBezTo>
                    <a:cubicBezTo>
                      <a:pt x="34" y="27"/>
                      <a:pt x="21" y="29"/>
                      <a:pt x="26" y="38"/>
                    </a:cubicBezTo>
                    <a:cubicBezTo>
                      <a:pt x="26" y="38"/>
                      <a:pt x="37" y="50"/>
                      <a:pt x="33" y="64"/>
                    </a:cubicBezTo>
                    <a:cubicBezTo>
                      <a:pt x="33" y="64"/>
                      <a:pt x="30" y="71"/>
                      <a:pt x="31" y="81"/>
                    </a:cubicBezTo>
                    <a:cubicBezTo>
                      <a:pt x="31" y="81"/>
                      <a:pt x="34" y="87"/>
                      <a:pt x="20" y="87"/>
                    </a:cubicBezTo>
                    <a:cubicBezTo>
                      <a:pt x="20" y="87"/>
                      <a:pt x="6" y="84"/>
                      <a:pt x="2" y="102"/>
                    </a:cubicBezTo>
                    <a:cubicBezTo>
                      <a:pt x="2" y="102"/>
                      <a:pt x="0" y="110"/>
                      <a:pt x="9" y="109"/>
                    </a:cubicBezTo>
                    <a:cubicBezTo>
                      <a:pt x="9" y="109"/>
                      <a:pt x="17" y="106"/>
                      <a:pt x="19" y="102"/>
                    </a:cubicBezTo>
                    <a:cubicBezTo>
                      <a:pt x="19" y="102"/>
                      <a:pt x="26" y="98"/>
                      <a:pt x="27" y="107"/>
                    </a:cubicBezTo>
                    <a:cubicBezTo>
                      <a:pt x="27" y="107"/>
                      <a:pt x="23" y="123"/>
                      <a:pt x="32" y="129"/>
                    </a:cubicBezTo>
                    <a:cubicBezTo>
                      <a:pt x="32" y="129"/>
                      <a:pt x="34" y="129"/>
                      <a:pt x="35" y="123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100"/>
                      <a:pt x="53" y="92"/>
                      <a:pt x="55" y="88"/>
                    </a:cubicBezTo>
                    <a:cubicBezTo>
                      <a:pt x="55" y="88"/>
                      <a:pt x="59" y="84"/>
                      <a:pt x="60" y="88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60" y="105"/>
                      <a:pt x="60" y="111"/>
                      <a:pt x="57" y="109"/>
                    </a:cubicBezTo>
                    <a:cubicBezTo>
                      <a:pt x="53" y="102"/>
                      <a:pt x="53" y="102"/>
                      <a:pt x="53" y="102"/>
                    </a:cubicBezTo>
                    <a:cubicBezTo>
                      <a:pt x="53" y="102"/>
                      <a:pt x="49" y="98"/>
                      <a:pt x="49" y="107"/>
                    </a:cubicBezTo>
                    <a:cubicBezTo>
                      <a:pt x="49" y="107"/>
                      <a:pt x="51" y="113"/>
                      <a:pt x="53" y="114"/>
                    </a:cubicBezTo>
                    <a:cubicBezTo>
                      <a:pt x="53" y="114"/>
                      <a:pt x="56" y="122"/>
                      <a:pt x="55" y="126"/>
                    </a:cubicBezTo>
                    <a:cubicBezTo>
                      <a:pt x="55" y="126"/>
                      <a:pt x="56" y="137"/>
                      <a:pt x="64" y="135"/>
                    </a:cubicBezTo>
                    <a:cubicBezTo>
                      <a:pt x="64" y="135"/>
                      <a:pt x="71" y="132"/>
                      <a:pt x="71" y="122"/>
                    </a:cubicBezTo>
                    <a:cubicBezTo>
                      <a:pt x="71" y="122"/>
                      <a:pt x="72" y="101"/>
                      <a:pt x="70" y="98"/>
                    </a:cubicBezTo>
                    <a:cubicBezTo>
                      <a:pt x="70" y="98"/>
                      <a:pt x="69" y="89"/>
                      <a:pt x="71" y="84"/>
                    </a:cubicBezTo>
                    <a:cubicBezTo>
                      <a:pt x="71" y="84"/>
                      <a:pt x="73" y="73"/>
                      <a:pt x="70" y="70"/>
                    </a:cubicBezTo>
                    <a:cubicBezTo>
                      <a:pt x="70" y="70"/>
                      <a:pt x="70" y="63"/>
                      <a:pt x="72" y="55"/>
                    </a:cubicBezTo>
                    <a:cubicBezTo>
                      <a:pt x="72" y="55"/>
                      <a:pt x="78" y="34"/>
                      <a:pt x="59" y="30"/>
                    </a:cubicBezTo>
                    <a:cubicBezTo>
                      <a:pt x="59" y="30"/>
                      <a:pt x="48" y="30"/>
                      <a:pt x="42" y="48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9"/>
                      <a:pt x="30" y="32"/>
                      <a:pt x="39" y="30"/>
                    </a:cubicBezTo>
                    <a:cubicBezTo>
                      <a:pt x="39" y="30"/>
                      <a:pt x="76" y="28"/>
                      <a:pt x="72" y="8"/>
                    </a:cubicBezTo>
                    <a:cubicBezTo>
                      <a:pt x="72" y="8"/>
                      <a:pt x="70" y="0"/>
                      <a:pt x="63" y="1"/>
                    </a:cubicBezTo>
                    <a:cubicBezTo>
                      <a:pt x="63" y="1"/>
                      <a:pt x="51" y="5"/>
                      <a:pt x="48" y="1"/>
                    </a:cubicBezTo>
                    <a:close/>
                    <a:moveTo>
                      <a:pt x="60" y="64"/>
                    </a:moveTo>
                    <a:cubicBezTo>
                      <a:pt x="60" y="68"/>
                      <a:pt x="54" y="62"/>
                      <a:pt x="54" y="62"/>
                    </a:cubicBezTo>
                    <a:cubicBezTo>
                      <a:pt x="47" y="53"/>
                      <a:pt x="47" y="65"/>
                      <a:pt x="47" y="65"/>
                    </a:cubicBezTo>
                    <a:cubicBezTo>
                      <a:pt x="46" y="71"/>
                      <a:pt x="43" y="72"/>
                      <a:pt x="43" y="72"/>
                    </a:cubicBezTo>
                    <a:cubicBezTo>
                      <a:pt x="42" y="43"/>
                      <a:pt x="53" y="45"/>
                      <a:pt x="53" y="45"/>
                    </a:cubicBezTo>
                    <a:cubicBezTo>
                      <a:pt x="57" y="46"/>
                      <a:pt x="60" y="64"/>
                      <a:pt x="60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ïṡḷïḓé"/>
              <p:cNvSpPr/>
              <p:nvPr/>
            </p:nvSpPr>
            <p:spPr bwMode="auto">
              <a:xfrm>
                <a:off x="5973763" y="3162300"/>
                <a:ext cx="238125" cy="171450"/>
              </a:xfrm>
              <a:custGeom>
                <a:avLst/>
                <a:gdLst>
                  <a:gd name="T0" fmla="*/ 13 w 72"/>
                  <a:gd name="T1" fmla="*/ 18 h 52"/>
                  <a:gd name="T2" fmla="*/ 31 w 72"/>
                  <a:gd name="T3" fmla="*/ 5 h 52"/>
                  <a:gd name="T4" fmla="*/ 53 w 72"/>
                  <a:gd name="T5" fmla="*/ 13 h 52"/>
                  <a:gd name="T6" fmla="*/ 48 w 72"/>
                  <a:gd name="T7" fmla="*/ 22 h 52"/>
                  <a:gd name="T8" fmla="*/ 50 w 72"/>
                  <a:gd name="T9" fmla="*/ 27 h 52"/>
                  <a:gd name="T10" fmla="*/ 67 w 72"/>
                  <a:gd name="T11" fmla="*/ 23 h 52"/>
                  <a:gd name="T12" fmla="*/ 68 w 72"/>
                  <a:gd name="T13" fmla="*/ 28 h 52"/>
                  <a:gd name="T14" fmla="*/ 43 w 72"/>
                  <a:gd name="T15" fmla="*/ 35 h 52"/>
                  <a:gd name="T16" fmla="*/ 29 w 72"/>
                  <a:gd name="T17" fmla="*/ 39 h 52"/>
                  <a:gd name="T18" fmla="*/ 5 w 72"/>
                  <a:gd name="T19" fmla="*/ 49 h 52"/>
                  <a:gd name="T20" fmla="*/ 8 w 72"/>
                  <a:gd name="T21" fmla="*/ 40 h 52"/>
                  <a:gd name="T22" fmla="*/ 25 w 72"/>
                  <a:gd name="T23" fmla="*/ 29 h 52"/>
                  <a:gd name="T24" fmla="*/ 17 w 72"/>
                  <a:gd name="T25" fmla="*/ 22 h 52"/>
                  <a:gd name="T26" fmla="*/ 13 w 72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52">
                    <a:moveTo>
                      <a:pt x="13" y="18"/>
                    </a:moveTo>
                    <a:cubicBezTo>
                      <a:pt x="13" y="18"/>
                      <a:pt x="19" y="6"/>
                      <a:pt x="31" y="5"/>
                    </a:cubicBezTo>
                    <a:cubicBezTo>
                      <a:pt x="31" y="5"/>
                      <a:pt x="48" y="0"/>
                      <a:pt x="53" y="13"/>
                    </a:cubicBezTo>
                    <a:cubicBezTo>
                      <a:pt x="53" y="13"/>
                      <a:pt x="54" y="18"/>
                      <a:pt x="48" y="22"/>
                    </a:cubicBezTo>
                    <a:cubicBezTo>
                      <a:pt x="48" y="22"/>
                      <a:pt x="43" y="28"/>
                      <a:pt x="50" y="27"/>
                    </a:cubicBezTo>
                    <a:cubicBezTo>
                      <a:pt x="50" y="27"/>
                      <a:pt x="60" y="28"/>
                      <a:pt x="67" y="23"/>
                    </a:cubicBezTo>
                    <a:cubicBezTo>
                      <a:pt x="67" y="23"/>
                      <a:pt x="72" y="23"/>
                      <a:pt x="68" y="28"/>
                    </a:cubicBezTo>
                    <a:cubicBezTo>
                      <a:pt x="68" y="28"/>
                      <a:pt x="60" y="38"/>
                      <a:pt x="43" y="35"/>
                    </a:cubicBezTo>
                    <a:cubicBezTo>
                      <a:pt x="43" y="35"/>
                      <a:pt x="37" y="31"/>
                      <a:pt x="29" y="39"/>
                    </a:cubicBezTo>
                    <a:cubicBezTo>
                      <a:pt x="29" y="39"/>
                      <a:pt x="12" y="52"/>
                      <a:pt x="5" y="49"/>
                    </a:cubicBezTo>
                    <a:cubicBezTo>
                      <a:pt x="5" y="49"/>
                      <a:pt x="0" y="42"/>
                      <a:pt x="8" y="40"/>
                    </a:cubicBezTo>
                    <a:cubicBezTo>
                      <a:pt x="8" y="40"/>
                      <a:pt x="25" y="38"/>
                      <a:pt x="25" y="29"/>
                    </a:cubicBezTo>
                    <a:cubicBezTo>
                      <a:pt x="25" y="29"/>
                      <a:pt x="23" y="24"/>
                      <a:pt x="17" y="22"/>
                    </a:cubicBezTo>
                    <a:lnTo>
                      <a:pt x="1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îṥ1ïḋè"/>
              <p:cNvSpPr/>
              <p:nvPr/>
            </p:nvSpPr>
            <p:spPr bwMode="auto">
              <a:xfrm>
                <a:off x="5954713" y="3290888"/>
                <a:ext cx="328613" cy="279400"/>
              </a:xfrm>
              <a:custGeom>
                <a:avLst/>
                <a:gdLst>
                  <a:gd name="T0" fmla="*/ 21 w 100"/>
                  <a:gd name="T1" fmla="*/ 22 h 84"/>
                  <a:gd name="T2" fmla="*/ 45 w 100"/>
                  <a:gd name="T3" fmla="*/ 10 h 84"/>
                  <a:gd name="T4" fmla="*/ 60 w 100"/>
                  <a:gd name="T5" fmla="*/ 12 h 84"/>
                  <a:gd name="T6" fmla="*/ 55 w 100"/>
                  <a:gd name="T7" fmla="*/ 20 h 84"/>
                  <a:gd name="T8" fmla="*/ 56 w 100"/>
                  <a:gd name="T9" fmla="*/ 54 h 84"/>
                  <a:gd name="T10" fmla="*/ 81 w 100"/>
                  <a:gd name="T11" fmla="*/ 58 h 84"/>
                  <a:gd name="T12" fmla="*/ 83 w 100"/>
                  <a:gd name="T13" fmla="*/ 43 h 84"/>
                  <a:gd name="T14" fmla="*/ 91 w 100"/>
                  <a:gd name="T15" fmla="*/ 60 h 84"/>
                  <a:gd name="T16" fmla="*/ 85 w 100"/>
                  <a:gd name="T17" fmla="*/ 83 h 84"/>
                  <a:gd name="T18" fmla="*/ 75 w 100"/>
                  <a:gd name="T19" fmla="*/ 84 h 84"/>
                  <a:gd name="T20" fmla="*/ 42 w 100"/>
                  <a:gd name="T21" fmla="*/ 55 h 84"/>
                  <a:gd name="T22" fmla="*/ 40 w 100"/>
                  <a:gd name="T23" fmla="*/ 38 h 84"/>
                  <a:gd name="T24" fmla="*/ 33 w 100"/>
                  <a:gd name="T25" fmla="*/ 29 h 84"/>
                  <a:gd name="T26" fmla="*/ 28 w 100"/>
                  <a:gd name="T27" fmla="*/ 38 h 84"/>
                  <a:gd name="T28" fmla="*/ 6 w 100"/>
                  <a:gd name="T29" fmla="*/ 78 h 84"/>
                  <a:gd name="T30" fmla="*/ 3 w 100"/>
                  <a:gd name="T31" fmla="*/ 71 h 84"/>
                  <a:gd name="T32" fmla="*/ 7 w 100"/>
                  <a:gd name="T33" fmla="*/ 59 h 84"/>
                  <a:gd name="T34" fmla="*/ 10 w 100"/>
                  <a:gd name="T35" fmla="*/ 51 h 84"/>
                  <a:gd name="T36" fmla="*/ 21 w 100"/>
                  <a:gd name="T37" fmla="*/ 2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84">
                    <a:moveTo>
                      <a:pt x="21" y="22"/>
                    </a:moveTo>
                    <a:cubicBezTo>
                      <a:pt x="21" y="22"/>
                      <a:pt x="40" y="19"/>
                      <a:pt x="45" y="10"/>
                    </a:cubicBezTo>
                    <a:cubicBezTo>
                      <a:pt x="45" y="10"/>
                      <a:pt x="54" y="0"/>
                      <a:pt x="60" y="12"/>
                    </a:cubicBezTo>
                    <a:cubicBezTo>
                      <a:pt x="60" y="12"/>
                      <a:pt x="62" y="14"/>
                      <a:pt x="55" y="20"/>
                    </a:cubicBezTo>
                    <a:cubicBezTo>
                      <a:pt x="55" y="20"/>
                      <a:pt x="45" y="40"/>
                      <a:pt x="56" y="54"/>
                    </a:cubicBezTo>
                    <a:cubicBezTo>
                      <a:pt x="56" y="54"/>
                      <a:pt x="76" y="77"/>
                      <a:pt x="81" y="58"/>
                    </a:cubicBezTo>
                    <a:cubicBezTo>
                      <a:pt x="83" y="43"/>
                      <a:pt x="83" y="43"/>
                      <a:pt x="83" y="43"/>
                    </a:cubicBezTo>
                    <a:cubicBezTo>
                      <a:pt x="83" y="43"/>
                      <a:pt x="86" y="43"/>
                      <a:pt x="91" y="60"/>
                    </a:cubicBezTo>
                    <a:cubicBezTo>
                      <a:pt x="91" y="60"/>
                      <a:pt x="100" y="82"/>
                      <a:pt x="85" y="83"/>
                    </a:cubicBezTo>
                    <a:cubicBezTo>
                      <a:pt x="85" y="83"/>
                      <a:pt x="80" y="81"/>
                      <a:pt x="75" y="84"/>
                    </a:cubicBezTo>
                    <a:cubicBezTo>
                      <a:pt x="75" y="84"/>
                      <a:pt x="46" y="79"/>
                      <a:pt x="42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8"/>
                      <a:pt x="42" y="28"/>
                      <a:pt x="33" y="29"/>
                    </a:cubicBezTo>
                    <a:cubicBezTo>
                      <a:pt x="33" y="29"/>
                      <a:pt x="28" y="31"/>
                      <a:pt x="28" y="38"/>
                    </a:cubicBezTo>
                    <a:cubicBezTo>
                      <a:pt x="28" y="38"/>
                      <a:pt x="21" y="75"/>
                      <a:pt x="6" y="78"/>
                    </a:cubicBezTo>
                    <a:cubicBezTo>
                      <a:pt x="6" y="78"/>
                      <a:pt x="0" y="76"/>
                      <a:pt x="3" y="71"/>
                    </a:cubicBezTo>
                    <a:cubicBezTo>
                      <a:pt x="3" y="71"/>
                      <a:pt x="7" y="66"/>
                      <a:pt x="7" y="59"/>
                    </a:cubicBezTo>
                    <a:cubicBezTo>
                      <a:pt x="7" y="59"/>
                      <a:pt x="7" y="55"/>
                      <a:pt x="10" y="51"/>
                    </a:cubicBezTo>
                    <a:cubicBezTo>
                      <a:pt x="10" y="51"/>
                      <a:pt x="23" y="29"/>
                      <a:pt x="2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6" name="ïsľîdé"/>
              <p:cNvSpPr/>
              <p:nvPr/>
            </p:nvSpPr>
            <p:spPr bwMode="auto">
              <a:xfrm>
                <a:off x="6310313" y="3105150"/>
                <a:ext cx="471488" cy="511175"/>
              </a:xfrm>
              <a:custGeom>
                <a:avLst/>
                <a:gdLst>
                  <a:gd name="T0" fmla="*/ 38 w 143"/>
                  <a:gd name="T1" fmla="*/ 18 h 154"/>
                  <a:gd name="T2" fmla="*/ 51 w 143"/>
                  <a:gd name="T3" fmla="*/ 9 h 154"/>
                  <a:gd name="T4" fmla="*/ 78 w 143"/>
                  <a:gd name="T5" fmla="*/ 11 h 154"/>
                  <a:gd name="T6" fmla="*/ 83 w 143"/>
                  <a:gd name="T7" fmla="*/ 26 h 154"/>
                  <a:gd name="T8" fmla="*/ 82 w 143"/>
                  <a:gd name="T9" fmla="*/ 33 h 154"/>
                  <a:gd name="T10" fmla="*/ 115 w 143"/>
                  <a:gd name="T11" fmla="*/ 23 h 154"/>
                  <a:gd name="T12" fmla="*/ 124 w 143"/>
                  <a:gd name="T13" fmla="*/ 25 h 154"/>
                  <a:gd name="T14" fmla="*/ 132 w 143"/>
                  <a:gd name="T15" fmla="*/ 44 h 154"/>
                  <a:gd name="T16" fmla="*/ 122 w 143"/>
                  <a:gd name="T17" fmla="*/ 46 h 154"/>
                  <a:gd name="T18" fmla="*/ 98 w 143"/>
                  <a:gd name="T19" fmla="*/ 51 h 154"/>
                  <a:gd name="T20" fmla="*/ 97 w 143"/>
                  <a:gd name="T21" fmla="*/ 57 h 154"/>
                  <a:gd name="T22" fmla="*/ 94 w 143"/>
                  <a:gd name="T23" fmla="*/ 66 h 154"/>
                  <a:gd name="T24" fmla="*/ 76 w 143"/>
                  <a:gd name="T25" fmla="*/ 78 h 154"/>
                  <a:gd name="T26" fmla="*/ 71 w 143"/>
                  <a:gd name="T27" fmla="*/ 84 h 154"/>
                  <a:gd name="T28" fmla="*/ 71 w 143"/>
                  <a:gd name="T29" fmla="*/ 89 h 154"/>
                  <a:gd name="T30" fmla="*/ 86 w 143"/>
                  <a:gd name="T31" fmla="*/ 83 h 154"/>
                  <a:gd name="T32" fmla="*/ 92 w 143"/>
                  <a:gd name="T33" fmla="*/ 92 h 154"/>
                  <a:gd name="T34" fmla="*/ 79 w 143"/>
                  <a:gd name="T35" fmla="*/ 103 h 154"/>
                  <a:gd name="T36" fmla="*/ 77 w 143"/>
                  <a:gd name="T37" fmla="*/ 110 h 154"/>
                  <a:gd name="T38" fmla="*/ 80 w 143"/>
                  <a:gd name="T39" fmla="*/ 117 h 154"/>
                  <a:gd name="T40" fmla="*/ 105 w 143"/>
                  <a:gd name="T41" fmla="*/ 110 h 154"/>
                  <a:gd name="T42" fmla="*/ 113 w 143"/>
                  <a:gd name="T43" fmla="*/ 112 h 154"/>
                  <a:gd name="T44" fmla="*/ 119 w 143"/>
                  <a:gd name="T45" fmla="*/ 125 h 154"/>
                  <a:gd name="T46" fmla="*/ 105 w 143"/>
                  <a:gd name="T47" fmla="*/ 130 h 154"/>
                  <a:gd name="T48" fmla="*/ 41 w 143"/>
                  <a:gd name="T49" fmla="*/ 148 h 154"/>
                  <a:gd name="T50" fmla="*/ 28 w 143"/>
                  <a:gd name="T51" fmla="*/ 145 h 154"/>
                  <a:gd name="T52" fmla="*/ 36 w 143"/>
                  <a:gd name="T53" fmla="*/ 131 h 154"/>
                  <a:gd name="T54" fmla="*/ 61 w 143"/>
                  <a:gd name="T55" fmla="*/ 118 h 154"/>
                  <a:gd name="T56" fmla="*/ 56 w 143"/>
                  <a:gd name="T57" fmla="*/ 113 h 154"/>
                  <a:gd name="T58" fmla="*/ 48 w 143"/>
                  <a:gd name="T59" fmla="*/ 98 h 154"/>
                  <a:gd name="T60" fmla="*/ 75 w 143"/>
                  <a:gd name="T61" fmla="*/ 67 h 154"/>
                  <a:gd name="T62" fmla="*/ 83 w 143"/>
                  <a:gd name="T63" fmla="*/ 50 h 154"/>
                  <a:gd name="T64" fmla="*/ 100 w 143"/>
                  <a:gd name="T65" fmla="*/ 42 h 154"/>
                  <a:gd name="T66" fmla="*/ 93 w 143"/>
                  <a:gd name="T67" fmla="*/ 38 h 154"/>
                  <a:gd name="T68" fmla="*/ 58 w 143"/>
                  <a:gd name="T69" fmla="*/ 54 h 154"/>
                  <a:gd name="T70" fmla="*/ 40 w 143"/>
                  <a:gd name="T71" fmla="*/ 62 h 154"/>
                  <a:gd name="T72" fmla="*/ 30 w 143"/>
                  <a:gd name="T73" fmla="*/ 70 h 154"/>
                  <a:gd name="T74" fmla="*/ 11 w 143"/>
                  <a:gd name="T75" fmla="*/ 77 h 154"/>
                  <a:gd name="T76" fmla="*/ 8 w 143"/>
                  <a:gd name="T77" fmla="*/ 55 h 154"/>
                  <a:gd name="T78" fmla="*/ 27 w 143"/>
                  <a:gd name="T79" fmla="*/ 36 h 154"/>
                  <a:gd name="T80" fmla="*/ 32 w 143"/>
                  <a:gd name="T81" fmla="*/ 42 h 154"/>
                  <a:gd name="T82" fmla="*/ 35 w 143"/>
                  <a:gd name="T83" fmla="*/ 49 h 154"/>
                  <a:gd name="T84" fmla="*/ 60 w 143"/>
                  <a:gd name="T85" fmla="*/ 39 h 154"/>
                  <a:gd name="T86" fmla="*/ 53 w 143"/>
                  <a:gd name="T87" fmla="*/ 31 h 154"/>
                  <a:gd name="T88" fmla="*/ 53 w 143"/>
                  <a:gd name="T89" fmla="*/ 31 h 154"/>
                  <a:gd name="T90" fmla="*/ 38 w 143"/>
                  <a:gd name="T91" fmla="*/ 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3" h="154">
                    <a:moveTo>
                      <a:pt x="38" y="18"/>
                    </a:moveTo>
                    <a:cubicBezTo>
                      <a:pt x="38" y="18"/>
                      <a:pt x="42" y="10"/>
                      <a:pt x="51" y="9"/>
                    </a:cubicBezTo>
                    <a:cubicBezTo>
                      <a:pt x="51" y="9"/>
                      <a:pt x="68" y="0"/>
                      <a:pt x="78" y="11"/>
                    </a:cubicBezTo>
                    <a:cubicBezTo>
                      <a:pt x="78" y="11"/>
                      <a:pt x="87" y="19"/>
                      <a:pt x="83" y="26"/>
                    </a:cubicBezTo>
                    <a:cubicBezTo>
                      <a:pt x="83" y="26"/>
                      <a:pt x="77" y="29"/>
                      <a:pt x="82" y="33"/>
                    </a:cubicBezTo>
                    <a:cubicBezTo>
                      <a:pt x="115" y="23"/>
                      <a:pt x="115" y="23"/>
                      <a:pt x="115" y="23"/>
                    </a:cubicBezTo>
                    <a:cubicBezTo>
                      <a:pt x="115" y="23"/>
                      <a:pt x="119" y="21"/>
                      <a:pt x="124" y="25"/>
                    </a:cubicBezTo>
                    <a:cubicBezTo>
                      <a:pt x="124" y="25"/>
                      <a:pt x="143" y="36"/>
                      <a:pt x="132" y="44"/>
                    </a:cubicBezTo>
                    <a:cubicBezTo>
                      <a:pt x="132" y="44"/>
                      <a:pt x="126" y="47"/>
                      <a:pt x="122" y="46"/>
                    </a:cubicBezTo>
                    <a:cubicBezTo>
                      <a:pt x="98" y="51"/>
                      <a:pt x="98" y="51"/>
                      <a:pt x="98" y="51"/>
                    </a:cubicBezTo>
                    <a:cubicBezTo>
                      <a:pt x="98" y="51"/>
                      <a:pt x="94" y="53"/>
                      <a:pt x="97" y="57"/>
                    </a:cubicBezTo>
                    <a:cubicBezTo>
                      <a:pt x="97" y="57"/>
                      <a:pt x="99" y="63"/>
                      <a:pt x="94" y="66"/>
                    </a:cubicBezTo>
                    <a:cubicBezTo>
                      <a:pt x="94" y="66"/>
                      <a:pt x="76" y="75"/>
                      <a:pt x="76" y="78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84"/>
                      <a:pt x="65" y="87"/>
                      <a:pt x="71" y="89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94" y="81"/>
                      <a:pt x="92" y="92"/>
                    </a:cubicBezTo>
                    <a:cubicBezTo>
                      <a:pt x="92" y="92"/>
                      <a:pt x="86" y="101"/>
                      <a:pt x="79" y="103"/>
                    </a:cubicBezTo>
                    <a:cubicBezTo>
                      <a:pt x="79" y="103"/>
                      <a:pt x="79" y="107"/>
                      <a:pt x="77" y="110"/>
                    </a:cubicBezTo>
                    <a:cubicBezTo>
                      <a:pt x="77" y="110"/>
                      <a:pt x="77" y="116"/>
                      <a:pt x="80" y="117"/>
                    </a:cubicBezTo>
                    <a:cubicBezTo>
                      <a:pt x="105" y="110"/>
                      <a:pt x="105" y="110"/>
                      <a:pt x="105" y="110"/>
                    </a:cubicBezTo>
                    <a:cubicBezTo>
                      <a:pt x="105" y="110"/>
                      <a:pt x="110" y="109"/>
                      <a:pt x="113" y="112"/>
                    </a:cubicBezTo>
                    <a:cubicBezTo>
                      <a:pt x="113" y="112"/>
                      <a:pt x="121" y="117"/>
                      <a:pt x="119" y="125"/>
                    </a:cubicBezTo>
                    <a:cubicBezTo>
                      <a:pt x="119" y="125"/>
                      <a:pt x="114" y="132"/>
                      <a:pt x="105" y="130"/>
                    </a:cubicBezTo>
                    <a:cubicBezTo>
                      <a:pt x="105" y="130"/>
                      <a:pt x="64" y="132"/>
                      <a:pt x="41" y="148"/>
                    </a:cubicBezTo>
                    <a:cubicBezTo>
                      <a:pt x="41" y="148"/>
                      <a:pt x="33" y="154"/>
                      <a:pt x="28" y="145"/>
                    </a:cubicBezTo>
                    <a:cubicBezTo>
                      <a:pt x="28" y="145"/>
                      <a:pt x="26" y="133"/>
                      <a:pt x="36" y="131"/>
                    </a:cubicBezTo>
                    <a:cubicBezTo>
                      <a:pt x="36" y="131"/>
                      <a:pt x="69" y="129"/>
                      <a:pt x="61" y="118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3"/>
                      <a:pt x="44" y="105"/>
                      <a:pt x="48" y="98"/>
                    </a:cubicBezTo>
                    <a:cubicBezTo>
                      <a:pt x="48" y="98"/>
                      <a:pt x="73" y="86"/>
                      <a:pt x="75" y="67"/>
                    </a:cubicBezTo>
                    <a:cubicBezTo>
                      <a:pt x="75" y="67"/>
                      <a:pt x="73" y="52"/>
                      <a:pt x="83" y="50"/>
                    </a:cubicBezTo>
                    <a:cubicBezTo>
                      <a:pt x="83" y="50"/>
                      <a:pt x="95" y="52"/>
                      <a:pt x="100" y="42"/>
                    </a:cubicBezTo>
                    <a:cubicBezTo>
                      <a:pt x="100" y="42"/>
                      <a:pt x="104" y="31"/>
                      <a:pt x="93" y="38"/>
                    </a:cubicBezTo>
                    <a:cubicBezTo>
                      <a:pt x="93" y="38"/>
                      <a:pt x="66" y="46"/>
                      <a:pt x="58" y="54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40" y="62"/>
                      <a:pt x="35" y="62"/>
                      <a:pt x="30" y="70"/>
                    </a:cubicBezTo>
                    <a:cubicBezTo>
                      <a:pt x="30" y="70"/>
                      <a:pt x="21" y="86"/>
                      <a:pt x="11" y="77"/>
                    </a:cubicBezTo>
                    <a:cubicBezTo>
                      <a:pt x="11" y="77"/>
                      <a:pt x="0" y="69"/>
                      <a:pt x="8" y="55"/>
                    </a:cubicBezTo>
                    <a:cubicBezTo>
                      <a:pt x="8" y="55"/>
                      <a:pt x="15" y="42"/>
                      <a:pt x="27" y="36"/>
                    </a:cubicBezTo>
                    <a:cubicBezTo>
                      <a:pt x="27" y="36"/>
                      <a:pt x="33" y="38"/>
                      <a:pt x="32" y="42"/>
                    </a:cubicBezTo>
                    <a:cubicBezTo>
                      <a:pt x="32" y="42"/>
                      <a:pt x="29" y="50"/>
                      <a:pt x="35" y="49"/>
                    </a:cubicBezTo>
                    <a:cubicBezTo>
                      <a:pt x="35" y="49"/>
                      <a:pt x="52" y="51"/>
                      <a:pt x="60" y="39"/>
                    </a:cubicBezTo>
                    <a:cubicBezTo>
                      <a:pt x="60" y="39"/>
                      <a:pt x="58" y="33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48" y="28"/>
                      <a:pt x="41" y="18"/>
                      <a:pt x="3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íṩlíďê"/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işḷïďè"/>
              <p:cNvSpPr/>
              <p:nvPr/>
            </p:nvSpPr>
            <p:spPr bwMode="auto">
              <a:xfrm>
                <a:off x="6448426" y="3314700"/>
                <a:ext cx="79375" cy="88900"/>
              </a:xfrm>
              <a:custGeom>
                <a:avLst/>
                <a:gdLst>
                  <a:gd name="T0" fmla="*/ 23 w 24"/>
                  <a:gd name="T1" fmla="*/ 3 h 27"/>
                  <a:gd name="T2" fmla="*/ 18 w 24"/>
                  <a:gd name="T3" fmla="*/ 13 h 27"/>
                  <a:gd name="T4" fmla="*/ 5 w 24"/>
                  <a:gd name="T5" fmla="*/ 16 h 27"/>
                  <a:gd name="T6" fmla="*/ 3 w 24"/>
                  <a:gd name="T7" fmla="*/ 3 h 27"/>
                  <a:gd name="T8" fmla="*/ 7 w 24"/>
                  <a:gd name="T9" fmla="*/ 3 h 27"/>
                  <a:gd name="T10" fmla="*/ 20 w 24"/>
                  <a:gd name="T11" fmla="*/ 1 h 27"/>
                  <a:gd name="T12" fmla="*/ 23 w 24"/>
                  <a:gd name="T13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7">
                    <a:moveTo>
                      <a:pt x="23" y="3"/>
                    </a:moveTo>
                    <a:cubicBezTo>
                      <a:pt x="23" y="3"/>
                      <a:pt x="20" y="11"/>
                      <a:pt x="18" y="13"/>
                    </a:cubicBezTo>
                    <a:cubicBezTo>
                      <a:pt x="18" y="13"/>
                      <a:pt x="11" y="27"/>
                      <a:pt x="5" y="16"/>
                    </a:cubicBezTo>
                    <a:cubicBezTo>
                      <a:pt x="5" y="16"/>
                      <a:pt x="0" y="13"/>
                      <a:pt x="3" y="3"/>
                    </a:cubicBezTo>
                    <a:cubicBezTo>
                      <a:pt x="3" y="3"/>
                      <a:pt x="6" y="0"/>
                      <a:pt x="7" y="3"/>
                    </a:cubicBezTo>
                    <a:cubicBezTo>
                      <a:pt x="7" y="3"/>
                      <a:pt x="13" y="8"/>
                      <a:pt x="20" y="1"/>
                    </a:cubicBezTo>
                    <a:cubicBezTo>
                      <a:pt x="20" y="1"/>
                      <a:pt x="24" y="0"/>
                      <a:pt x="23" y="3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îṡlíḑê"/>
              <p:cNvSpPr/>
              <p:nvPr/>
            </p:nvSpPr>
            <p:spPr bwMode="auto">
              <a:xfrm>
                <a:off x="6904038" y="3122613"/>
                <a:ext cx="138113" cy="125413"/>
              </a:xfrm>
              <a:custGeom>
                <a:avLst/>
                <a:gdLst>
                  <a:gd name="T0" fmla="*/ 22 w 42"/>
                  <a:gd name="T1" fmla="*/ 3 h 38"/>
                  <a:gd name="T2" fmla="*/ 9 w 42"/>
                  <a:gd name="T3" fmla="*/ 16 h 38"/>
                  <a:gd name="T4" fmla="*/ 4 w 42"/>
                  <a:gd name="T5" fmla="*/ 27 h 38"/>
                  <a:gd name="T6" fmla="*/ 4 w 42"/>
                  <a:gd name="T7" fmla="*/ 38 h 38"/>
                  <a:gd name="T8" fmla="*/ 16 w 42"/>
                  <a:gd name="T9" fmla="*/ 24 h 38"/>
                  <a:gd name="T10" fmla="*/ 28 w 42"/>
                  <a:gd name="T11" fmla="*/ 23 h 38"/>
                  <a:gd name="T12" fmla="*/ 41 w 42"/>
                  <a:gd name="T13" fmla="*/ 10 h 38"/>
                  <a:gd name="T14" fmla="*/ 22 w 42"/>
                  <a:gd name="T15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8">
                    <a:moveTo>
                      <a:pt x="22" y="3"/>
                    </a:moveTo>
                    <a:cubicBezTo>
                      <a:pt x="22" y="3"/>
                      <a:pt x="13" y="2"/>
                      <a:pt x="9" y="16"/>
                    </a:cubicBezTo>
                    <a:cubicBezTo>
                      <a:pt x="9" y="16"/>
                      <a:pt x="11" y="24"/>
                      <a:pt x="4" y="27"/>
                    </a:cubicBezTo>
                    <a:cubicBezTo>
                      <a:pt x="4" y="27"/>
                      <a:pt x="0" y="32"/>
                      <a:pt x="4" y="38"/>
                    </a:cubicBezTo>
                    <a:cubicBezTo>
                      <a:pt x="4" y="38"/>
                      <a:pt x="8" y="33"/>
                      <a:pt x="16" y="24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3"/>
                      <a:pt x="42" y="26"/>
                      <a:pt x="41" y="10"/>
                    </a:cubicBezTo>
                    <a:cubicBezTo>
                      <a:pt x="41" y="10"/>
                      <a:pt x="38" y="0"/>
                      <a:pt x="2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iṡľïḍê"/>
              <p:cNvSpPr/>
              <p:nvPr/>
            </p:nvSpPr>
            <p:spPr bwMode="auto">
              <a:xfrm>
                <a:off x="6815138" y="3228975"/>
                <a:ext cx="227013" cy="377825"/>
              </a:xfrm>
              <a:custGeom>
                <a:avLst/>
                <a:gdLst>
                  <a:gd name="T0" fmla="*/ 35 w 69"/>
                  <a:gd name="T1" fmla="*/ 11 h 114"/>
                  <a:gd name="T2" fmla="*/ 30 w 69"/>
                  <a:gd name="T3" fmla="*/ 23 h 114"/>
                  <a:gd name="T4" fmla="*/ 30 w 69"/>
                  <a:gd name="T5" fmla="*/ 48 h 114"/>
                  <a:gd name="T6" fmla="*/ 19 w 69"/>
                  <a:gd name="T7" fmla="*/ 56 h 114"/>
                  <a:gd name="T8" fmla="*/ 11 w 69"/>
                  <a:gd name="T9" fmla="*/ 54 h 114"/>
                  <a:gd name="T10" fmla="*/ 4 w 69"/>
                  <a:gd name="T11" fmla="*/ 64 h 114"/>
                  <a:gd name="T12" fmla="*/ 10 w 69"/>
                  <a:gd name="T13" fmla="*/ 76 h 114"/>
                  <a:gd name="T14" fmla="*/ 22 w 69"/>
                  <a:gd name="T15" fmla="*/ 76 h 114"/>
                  <a:gd name="T16" fmla="*/ 18 w 69"/>
                  <a:gd name="T17" fmla="*/ 84 h 114"/>
                  <a:gd name="T18" fmla="*/ 17 w 69"/>
                  <a:gd name="T19" fmla="*/ 100 h 114"/>
                  <a:gd name="T20" fmla="*/ 25 w 69"/>
                  <a:gd name="T21" fmla="*/ 87 h 114"/>
                  <a:gd name="T22" fmla="*/ 36 w 69"/>
                  <a:gd name="T23" fmla="*/ 69 h 114"/>
                  <a:gd name="T24" fmla="*/ 54 w 69"/>
                  <a:gd name="T25" fmla="*/ 68 h 114"/>
                  <a:gd name="T26" fmla="*/ 52 w 69"/>
                  <a:gd name="T27" fmla="*/ 84 h 114"/>
                  <a:gd name="T28" fmla="*/ 49 w 69"/>
                  <a:gd name="T29" fmla="*/ 77 h 114"/>
                  <a:gd name="T30" fmla="*/ 43 w 69"/>
                  <a:gd name="T31" fmla="*/ 82 h 114"/>
                  <a:gd name="T32" fmla="*/ 62 w 69"/>
                  <a:gd name="T33" fmla="*/ 104 h 114"/>
                  <a:gd name="T34" fmla="*/ 61 w 69"/>
                  <a:gd name="T35" fmla="*/ 58 h 114"/>
                  <a:gd name="T36" fmla="*/ 64 w 69"/>
                  <a:gd name="T37" fmla="*/ 51 h 114"/>
                  <a:gd name="T38" fmla="*/ 63 w 69"/>
                  <a:gd name="T39" fmla="*/ 43 h 114"/>
                  <a:gd name="T40" fmla="*/ 60 w 69"/>
                  <a:gd name="T41" fmla="*/ 36 h 114"/>
                  <a:gd name="T42" fmla="*/ 63 w 69"/>
                  <a:gd name="T43" fmla="*/ 23 h 114"/>
                  <a:gd name="T44" fmla="*/ 67 w 69"/>
                  <a:gd name="T45" fmla="*/ 16 h 114"/>
                  <a:gd name="T46" fmla="*/ 65 w 69"/>
                  <a:gd name="T47" fmla="*/ 9 h 114"/>
                  <a:gd name="T48" fmla="*/ 51 w 69"/>
                  <a:gd name="T49" fmla="*/ 6 h 114"/>
                  <a:gd name="T50" fmla="*/ 43 w 69"/>
                  <a:gd name="T51" fmla="*/ 16 h 114"/>
                  <a:gd name="T52" fmla="*/ 53 w 69"/>
                  <a:gd name="T53" fmla="*/ 16 h 114"/>
                  <a:gd name="T54" fmla="*/ 56 w 69"/>
                  <a:gd name="T55" fmla="*/ 20 h 114"/>
                  <a:gd name="T56" fmla="*/ 52 w 69"/>
                  <a:gd name="T57" fmla="*/ 30 h 114"/>
                  <a:gd name="T58" fmla="*/ 43 w 69"/>
                  <a:gd name="T59" fmla="*/ 29 h 114"/>
                  <a:gd name="T60" fmla="*/ 38 w 69"/>
                  <a:gd name="T61" fmla="*/ 27 h 114"/>
                  <a:gd name="T62" fmla="*/ 35 w 69"/>
                  <a:gd name="T63" fmla="*/ 11 h 114"/>
                  <a:gd name="T64" fmla="*/ 38 w 69"/>
                  <a:gd name="T65" fmla="*/ 36 h 114"/>
                  <a:gd name="T66" fmla="*/ 44 w 69"/>
                  <a:gd name="T67" fmla="*/ 45 h 114"/>
                  <a:gd name="T68" fmla="*/ 38 w 69"/>
                  <a:gd name="T69" fmla="*/ 51 h 114"/>
                  <a:gd name="T70" fmla="*/ 38 w 69"/>
                  <a:gd name="T71" fmla="*/ 3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" h="114">
                    <a:moveTo>
                      <a:pt x="35" y="11"/>
                    </a:moveTo>
                    <a:cubicBezTo>
                      <a:pt x="35" y="11"/>
                      <a:pt x="27" y="13"/>
                      <a:pt x="30" y="23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28" y="59"/>
                      <a:pt x="19" y="56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7" y="51"/>
                      <a:pt x="4" y="64"/>
                    </a:cubicBezTo>
                    <a:cubicBezTo>
                      <a:pt x="4" y="64"/>
                      <a:pt x="0" y="78"/>
                      <a:pt x="10" y="76"/>
                    </a:cubicBezTo>
                    <a:cubicBezTo>
                      <a:pt x="10" y="76"/>
                      <a:pt x="17" y="72"/>
                      <a:pt x="22" y="76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8" y="84"/>
                      <a:pt x="12" y="90"/>
                      <a:pt x="17" y="100"/>
                    </a:cubicBezTo>
                    <a:cubicBezTo>
                      <a:pt x="17" y="100"/>
                      <a:pt x="22" y="100"/>
                      <a:pt x="25" y="87"/>
                    </a:cubicBezTo>
                    <a:cubicBezTo>
                      <a:pt x="25" y="87"/>
                      <a:pt x="29" y="68"/>
                      <a:pt x="36" y="69"/>
                    </a:cubicBezTo>
                    <a:cubicBezTo>
                      <a:pt x="36" y="69"/>
                      <a:pt x="52" y="55"/>
                      <a:pt x="54" y="68"/>
                    </a:cubicBezTo>
                    <a:cubicBezTo>
                      <a:pt x="54" y="68"/>
                      <a:pt x="58" y="82"/>
                      <a:pt x="52" y="84"/>
                    </a:cubicBezTo>
                    <a:cubicBezTo>
                      <a:pt x="52" y="84"/>
                      <a:pt x="50" y="83"/>
                      <a:pt x="49" y="77"/>
                    </a:cubicBezTo>
                    <a:cubicBezTo>
                      <a:pt x="49" y="77"/>
                      <a:pt x="44" y="71"/>
                      <a:pt x="43" y="82"/>
                    </a:cubicBezTo>
                    <a:cubicBezTo>
                      <a:pt x="43" y="82"/>
                      <a:pt x="54" y="114"/>
                      <a:pt x="62" y="104"/>
                    </a:cubicBezTo>
                    <a:cubicBezTo>
                      <a:pt x="62" y="104"/>
                      <a:pt x="67" y="73"/>
                      <a:pt x="61" y="58"/>
                    </a:cubicBezTo>
                    <a:cubicBezTo>
                      <a:pt x="61" y="58"/>
                      <a:pt x="60" y="54"/>
                      <a:pt x="64" y="51"/>
                    </a:cubicBezTo>
                    <a:cubicBezTo>
                      <a:pt x="64" y="51"/>
                      <a:pt x="68" y="43"/>
                      <a:pt x="63" y="43"/>
                    </a:cubicBezTo>
                    <a:cubicBezTo>
                      <a:pt x="63" y="43"/>
                      <a:pt x="55" y="44"/>
                      <a:pt x="60" y="36"/>
                    </a:cubicBezTo>
                    <a:cubicBezTo>
                      <a:pt x="60" y="36"/>
                      <a:pt x="65" y="28"/>
                      <a:pt x="63" y="23"/>
                    </a:cubicBezTo>
                    <a:cubicBezTo>
                      <a:pt x="63" y="23"/>
                      <a:pt x="63" y="18"/>
                      <a:pt x="67" y="16"/>
                    </a:cubicBezTo>
                    <a:cubicBezTo>
                      <a:pt x="67" y="16"/>
                      <a:pt x="69" y="14"/>
                      <a:pt x="65" y="9"/>
                    </a:cubicBezTo>
                    <a:cubicBezTo>
                      <a:pt x="65" y="9"/>
                      <a:pt x="59" y="0"/>
                      <a:pt x="51" y="6"/>
                    </a:cubicBezTo>
                    <a:cubicBezTo>
                      <a:pt x="51" y="6"/>
                      <a:pt x="42" y="11"/>
                      <a:pt x="4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6" y="16"/>
                      <a:pt x="56" y="20"/>
                    </a:cubicBezTo>
                    <a:cubicBezTo>
                      <a:pt x="56" y="20"/>
                      <a:pt x="59" y="31"/>
                      <a:pt x="52" y="30"/>
                    </a:cubicBezTo>
                    <a:cubicBezTo>
                      <a:pt x="52" y="30"/>
                      <a:pt x="48" y="26"/>
                      <a:pt x="43" y="29"/>
                    </a:cubicBezTo>
                    <a:cubicBezTo>
                      <a:pt x="43" y="29"/>
                      <a:pt x="38" y="32"/>
                      <a:pt x="38" y="27"/>
                    </a:cubicBezTo>
                    <a:cubicBezTo>
                      <a:pt x="38" y="27"/>
                      <a:pt x="42" y="15"/>
                      <a:pt x="35" y="11"/>
                    </a:cubicBezTo>
                    <a:close/>
                    <a:moveTo>
                      <a:pt x="38" y="36"/>
                    </a:moveTo>
                    <a:cubicBezTo>
                      <a:pt x="43" y="35"/>
                      <a:pt x="44" y="45"/>
                      <a:pt x="44" y="45"/>
                    </a:cubicBezTo>
                    <a:cubicBezTo>
                      <a:pt x="44" y="54"/>
                      <a:pt x="38" y="51"/>
                      <a:pt x="38" y="51"/>
                    </a:cubicBezTo>
                    <a:cubicBezTo>
                      <a:pt x="38" y="48"/>
                      <a:pt x="38" y="36"/>
                      <a:pt x="38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iṥľíḑe"/>
              <p:cNvSpPr/>
              <p:nvPr/>
            </p:nvSpPr>
            <p:spPr bwMode="auto">
              <a:xfrm>
                <a:off x="7132638" y="3165475"/>
                <a:ext cx="114300" cy="88900"/>
              </a:xfrm>
              <a:custGeom>
                <a:avLst/>
                <a:gdLst>
                  <a:gd name="T0" fmla="*/ 27 w 35"/>
                  <a:gd name="T1" fmla="*/ 0 h 27"/>
                  <a:gd name="T2" fmla="*/ 33 w 35"/>
                  <a:gd name="T3" fmla="*/ 9 h 27"/>
                  <a:gd name="T4" fmla="*/ 25 w 35"/>
                  <a:gd name="T5" fmla="*/ 21 h 27"/>
                  <a:gd name="T6" fmla="*/ 1 w 35"/>
                  <a:gd name="T7" fmla="*/ 13 h 27"/>
                  <a:gd name="T8" fmla="*/ 9 w 35"/>
                  <a:gd name="T9" fmla="*/ 2 h 27"/>
                  <a:gd name="T10" fmla="*/ 27 w 3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7">
                    <a:moveTo>
                      <a:pt x="27" y="0"/>
                    </a:moveTo>
                    <a:cubicBezTo>
                      <a:pt x="27" y="0"/>
                      <a:pt x="35" y="1"/>
                      <a:pt x="33" y="9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7" y="27"/>
                      <a:pt x="1" y="13"/>
                    </a:cubicBezTo>
                    <a:cubicBezTo>
                      <a:pt x="1" y="13"/>
                      <a:pt x="0" y="4"/>
                      <a:pt x="9" y="2"/>
                    </a:cubicBezTo>
                    <a:cubicBezTo>
                      <a:pt x="9" y="2"/>
                      <a:pt x="23" y="4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íṥḷîḍé"/>
              <p:cNvSpPr/>
              <p:nvPr/>
            </p:nvSpPr>
            <p:spPr bwMode="auto">
              <a:xfrm>
                <a:off x="7059613" y="3217863"/>
                <a:ext cx="244475" cy="123825"/>
              </a:xfrm>
              <a:custGeom>
                <a:avLst/>
                <a:gdLst>
                  <a:gd name="T0" fmla="*/ 2 w 74"/>
                  <a:gd name="T1" fmla="*/ 25 h 37"/>
                  <a:gd name="T2" fmla="*/ 43 w 74"/>
                  <a:gd name="T3" fmla="*/ 14 h 37"/>
                  <a:gd name="T4" fmla="*/ 63 w 74"/>
                  <a:gd name="T5" fmla="*/ 2 h 37"/>
                  <a:gd name="T6" fmla="*/ 70 w 74"/>
                  <a:gd name="T7" fmla="*/ 4 h 37"/>
                  <a:gd name="T8" fmla="*/ 70 w 74"/>
                  <a:gd name="T9" fmla="*/ 12 h 37"/>
                  <a:gd name="T10" fmla="*/ 18 w 74"/>
                  <a:gd name="T11" fmla="*/ 31 h 37"/>
                  <a:gd name="T12" fmla="*/ 13 w 74"/>
                  <a:gd name="T13" fmla="*/ 34 h 37"/>
                  <a:gd name="T14" fmla="*/ 8 w 74"/>
                  <a:gd name="T15" fmla="*/ 34 h 37"/>
                  <a:gd name="T16" fmla="*/ 1 w 74"/>
                  <a:gd name="T17" fmla="*/ 30 h 37"/>
                  <a:gd name="T18" fmla="*/ 2 w 74"/>
                  <a:gd name="T19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4" h="37">
                    <a:moveTo>
                      <a:pt x="2" y="25"/>
                    </a:move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4"/>
                      <a:pt x="61" y="5"/>
                      <a:pt x="63" y="2"/>
                    </a:cubicBezTo>
                    <a:cubicBezTo>
                      <a:pt x="63" y="2"/>
                      <a:pt x="66" y="0"/>
                      <a:pt x="70" y="4"/>
                    </a:cubicBezTo>
                    <a:cubicBezTo>
                      <a:pt x="70" y="4"/>
                      <a:pt x="74" y="9"/>
                      <a:pt x="70" y="12"/>
                    </a:cubicBezTo>
                    <a:cubicBezTo>
                      <a:pt x="70" y="12"/>
                      <a:pt x="19" y="31"/>
                      <a:pt x="18" y="31"/>
                    </a:cubicBezTo>
                    <a:cubicBezTo>
                      <a:pt x="18" y="31"/>
                      <a:pt x="15" y="30"/>
                      <a:pt x="13" y="34"/>
                    </a:cubicBezTo>
                    <a:cubicBezTo>
                      <a:pt x="13" y="34"/>
                      <a:pt x="12" y="37"/>
                      <a:pt x="8" y="34"/>
                    </a:cubicBezTo>
                    <a:cubicBezTo>
                      <a:pt x="8" y="34"/>
                      <a:pt x="2" y="36"/>
                      <a:pt x="1" y="30"/>
                    </a:cubicBezTo>
                    <a:cubicBezTo>
                      <a:pt x="1" y="30"/>
                      <a:pt x="0" y="26"/>
                      <a:pt x="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íṩľiḓé"/>
              <p:cNvSpPr/>
              <p:nvPr/>
            </p:nvSpPr>
            <p:spPr bwMode="auto">
              <a:xfrm>
                <a:off x="7045326" y="3308350"/>
                <a:ext cx="293688" cy="261938"/>
              </a:xfrm>
              <a:custGeom>
                <a:avLst/>
                <a:gdLst>
                  <a:gd name="T0" fmla="*/ 29 w 89"/>
                  <a:gd name="T1" fmla="*/ 13 h 79"/>
                  <a:gd name="T2" fmla="*/ 43 w 89"/>
                  <a:gd name="T3" fmla="*/ 9 h 79"/>
                  <a:gd name="T4" fmla="*/ 58 w 89"/>
                  <a:gd name="T5" fmla="*/ 7 h 79"/>
                  <a:gd name="T6" fmla="*/ 56 w 89"/>
                  <a:gd name="T7" fmla="*/ 13 h 79"/>
                  <a:gd name="T8" fmla="*/ 56 w 89"/>
                  <a:gd name="T9" fmla="*/ 14 h 79"/>
                  <a:gd name="T10" fmla="*/ 51 w 89"/>
                  <a:gd name="T11" fmla="*/ 28 h 79"/>
                  <a:gd name="T12" fmla="*/ 60 w 89"/>
                  <a:gd name="T13" fmla="*/ 55 h 79"/>
                  <a:gd name="T14" fmla="*/ 77 w 89"/>
                  <a:gd name="T15" fmla="*/ 50 h 79"/>
                  <a:gd name="T16" fmla="*/ 80 w 89"/>
                  <a:gd name="T17" fmla="*/ 43 h 79"/>
                  <a:gd name="T18" fmla="*/ 85 w 89"/>
                  <a:gd name="T19" fmla="*/ 45 h 79"/>
                  <a:gd name="T20" fmla="*/ 89 w 89"/>
                  <a:gd name="T21" fmla="*/ 63 h 79"/>
                  <a:gd name="T22" fmla="*/ 68 w 89"/>
                  <a:gd name="T23" fmla="*/ 72 h 79"/>
                  <a:gd name="T24" fmla="*/ 43 w 89"/>
                  <a:gd name="T25" fmla="*/ 46 h 79"/>
                  <a:gd name="T26" fmla="*/ 42 w 89"/>
                  <a:gd name="T27" fmla="*/ 28 h 79"/>
                  <a:gd name="T28" fmla="*/ 38 w 89"/>
                  <a:gd name="T29" fmla="*/ 22 h 79"/>
                  <a:gd name="T30" fmla="*/ 32 w 89"/>
                  <a:gd name="T31" fmla="*/ 30 h 79"/>
                  <a:gd name="T32" fmla="*/ 10 w 89"/>
                  <a:gd name="T33" fmla="*/ 64 h 79"/>
                  <a:gd name="T34" fmla="*/ 1 w 89"/>
                  <a:gd name="T35" fmla="*/ 62 h 79"/>
                  <a:gd name="T36" fmla="*/ 8 w 89"/>
                  <a:gd name="T37" fmla="*/ 57 h 79"/>
                  <a:gd name="T38" fmla="*/ 21 w 89"/>
                  <a:gd name="T39" fmla="*/ 29 h 79"/>
                  <a:gd name="T40" fmla="*/ 17 w 89"/>
                  <a:gd name="T41" fmla="*/ 18 h 79"/>
                  <a:gd name="T42" fmla="*/ 29 w 89"/>
                  <a:gd name="T43" fmla="*/ 1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9" h="79">
                    <a:moveTo>
                      <a:pt x="29" y="13"/>
                    </a:moveTo>
                    <a:cubicBezTo>
                      <a:pt x="29" y="13"/>
                      <a:pt x="39" y="17"/>
                      <a:pt x="43" y="9"/>
                    </a:cubicBezTo>
                    <a:cubicBezTo>
                      <a:pt x="43" y="9"/>
                      <a:pt x="52" y="0"/>
                      <a:pt x="58" y="7"/>
                    </a:cubicBezTo>
                    <a:cubicBezTo>
                      <a:pt x="58" y="7"/>
                      <a:pt x="61" y="9"/>
                      <a:pt x="56" y="13"/>
                    </a:cubicBezTo>
                    <a:cubicBezTo>
                      <a:pt x="56" y="13"/>
                      <a:pt x="56" y="13"/>
                      <a:pt x="56" y="14"/>
                    </a:cubicBezTo>
                    <a:cubicBezTo>
                      <a:pt x="51" y="18"/>
                      <a:pt x="51" y="17"/>
                      <a:pt x="51" y="28"/>
                    </a:cubicBezTo>
                    <a:cubicBezTo>
                      <a:pt x="51" y="28"/>
                      <a:pt x="50" y="50"/>
                      <a:pt x="60" y="55"/>
                    </a:cubicBezTo>
                    <a:cubicBezTo>
                      <a:pt x="60" y="55"/>
                      <a:pt x="72" y="62"/>
                      <a:pt x="77" y="50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80" y="43"/>
                      <a:pt x="82" y="38"/>
                      <a:pt x="85" y="45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89" y="63"/>
                      <a:pt x="84" y="79"/>
                      <a:pt x="68" y="72"/>
                    </a:cubicBezTo>
                    <a:cubicBezTo>
                      <a:pt x="68" y="72"/>
                      <a:pt x="46" y="64"/>
                      <a:pt x="43" y="46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5" y="19"/>
                      <a:pt x="38" y="22"/>
                    </a:cubicBezTo>
                    <a:cubicBezTo>
                      <a:pt x="38" y="22"/>
                      <a:pt x="33" y="23"/>
                      <a:pt x="32" y="30"/>
                    </a:cubicBezTo>
                    <a:cubicBezTo>
                      <a:pt x="32" y="30"/>
                      <a:pt x="27" y="60"/>
                      <a:pt x="10" y="64"/>
                    </a:cubicBezTo>
                    <a:cubicBezTo>
                      <a:pt x="10" y="64"/>
                      <a:pt x="2" y="67"/>
                      <a:pt x="1" y="62"/>
                    </a:cubicBezTo>
                    <a:cubicBezTo>
                      <a:pt x="1" y="62"/>
                      <a:pt x="0" y="59"/>
                      <a:pt x="8" y="57"/>
                    </a:cubicBezTo>
                    <a:cubicBezTo>
                      <a:pt x="8" y="57"/>
                      <a:pt x="23" y="47"/>
                      <a:pt x="21" y="29"/>
                    </a:cubicBezTo>
                    <a:cubicBezTo>
                      <a:pt x="21" y="29"/>
                      <a:pt x="19" y="20"/>
                      <a:pt x="17" y="18"/>
                    </a:cubicBezTo>
                    <a:cubicBezTo>
                      <a:pt x="17" y="18"/>
                      <a:pt x="15" y="7"/>
                      <a:pt x="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ïŝļîdê"/>
              <p:cNvSpPr/>
              <p:nvPr/>
            </p:nvSpPr>
            <p:spPr bwMode="auto">
              <a:xfrm>
                <a:off x="7421563" y="3122613"/>
                <a:ext cx="512763" cy="460375"/>
              </a:xfrm>
              <a:custGeom>
                <a:avLst/>
                <a:gdLst>
                  <a:gd name="T0" fmla="*/ 34 w 155"/>
                  <a:gd name="T1" fmla="*/ 20 h 139"/>
                  <a:gd name="T2" fmla="*/ 79 w 155"/>
                  <a:gd name="T3" fmla="*/ 6 h 139"/>
                  <a:gd name="T4" fmla="*/ 92 w 155"/>
                  <a:gd name="T5" fmla="*/ 11 h 139"/>
                  <a:gd name="T6" fmla="*/ 78 w 155"/>
                  <a:gd name="T7" fmla="*/ 30 h 139"/>
                  <a:gd name="T8" fmla="*/ 68 w 155"/>
                  <a:gd name="T9" fmla="*/ 37 h 139"/>
                  <a:gd name="T10" fmla="*/ 74 w 155"/>
                  <a:gd name="T11" fmla="*/ 45 h 139"/>
                  <a:gd name="T12" fmla="*/ 86 w 155"/>
                  <a:gd name="T13" fmla="*/ 44 h 139"/>
                  <a:gd name="T14" fmla="*/ 101 w 155"/>
                  <a:gd name="T15" fmla="*/ 49 h 139"/>
                  <a:gd name="T16" fmla="*/ 85 w 155"/>
                  <a:gd name="T17" fmla="*/ 59 h 139"/>
                  <a:gd name="T18" fmla="*/ 70 w 155"/>
                  <a:gd name="T19" fmla="*/ 70 h 139"/>
                  <a:gd name="T20" fmla="*/ 73 w 155"/>
                  <a:gd name="T21" fmla="*/ 75 h 139"/>
                  <a:gd name="T22" fmla="*/ 75 w 155"/>
                  <a:gd name="T23" fmla="*/ 77 h 139"/>
                  <a:gd name="T24" fmla="*/ 149 w 155"/>
                  <a:gd name="T25" fmla="*/ 116 h 139"/>
                  <a:gd name="T26" fmla="*/ 148 w 155"/>
                  <a:gd name="T27" fmla="*/ 120 h 139"/>
                  <a:gd name="T28" fmla="*/ 95 w 155"/>
                  <a:gd name="T29" fmla="*/ 119 h 139"/>
                  <a:gd name="T30" fmla="*/ 60 w 155"/>
                  <a:gd name="T31" fmla="*/ 90 h 139"/>
                  <a:gd name="T32" fmla="*/ 54 w 155"/>
                  <a:gd name="T33" fmla="*/ 92 h 139"/>
                  <a:gd name="T34" fmla="*/ 26 w 155"/>
                  <a:gd name="T35" fmla="*/ 116 h 139"/>
                  <a:gd name="T36" fmla="*/ 2 w 155"/>
                  <a:gd name="T37" fmla="*/ 114 h 139"/>
                  <a:gd name="T38" fmla="*/ 8 w 155"/>
                  <a:gd name="T39" fmla="*/ 108 h 139"/>
                  <a:gd name="T40" fmla="*/ 38 w 155"/>
                  <a:gd name="T41" fmla="*/ 85 h 139"/>
                  <a:gd name="T42" fmla="*/ 26 w 155"/>
                  <a:gd name="T43" fmla="*/ 75 h 139"/>
                  <a:gd name="T44" fmla="*/ 22 w 155"/>
                  <a:gd name="T45" fmla="*/ 66 h 139"/>
                  <a:gd name="T46" fmla="*/ 33 w 155"/>
                  <a:gd name="T47" fmla="*/ 58 h 139"/>
                  <a:gd name="T48" fmla="*/ 49 w 155"/>
                  <a:gd name="T49" fmla="*/ 50 h 139"/>
                  <a:gd name="T50" fmla="*/ 37 w 155"/>
                  <a:gd name="T51" fmla="*/ 33 h 139"/>
                  <a:gd name="T52" fmla="*/ 30 w 155"/>
                  <a:gd name="T53" fmla="*/ 27 h 139"/>
                  <a:gd name="T54" fmla="*/ 34 w 155"/>
                  <a:gd name="T55" fmla="*/ 2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5" h="139">
                    <a:moveTo>
                      <a:pt x="34" y="20"/>
                    </a:moveTo>
                    <a:cubicBezTo>
                      <a:pt x="34" y="20"/>
                      <a:pt x="67" y="13"/>
                      <a:pt x="79" y="6"/>
                    </a:cubicBezTo>
                    <a:cubicBezTo>
                      <a:pt x="79" y="6"/>
                      <a:pt x="89" y="0"/>
                      <a:pt x="92" y="11"/>
                    </a:cubicBezTo>
                    <a:cubicBezTo>
                      <a:pt x="92" y="11"/>
                      <a:pt x="89" y="26"/>
                      <a:pt x="78" y="30"/>
                    </a:cubicBezTo>
                    <a:cubicBezTo>
                      <a:pt x="78" y="30"/>
                      <a:pt x="68" y="30"/>
                      <a:pt x="68" y="37"/>
                    </a:cubicBezTo>
                    <a:cubicBezTo>
                      <a:pt x="68" y="37"/>
                      <a:pt x="65" y="43"/>
                      <a:pt x="74" y="45"/>
                    </a:cubicBezTo>
                    <a:cubicBezTo>
                      <a:pt x="74" y="45"/>
                      <a:pt x="80" y="46"/>
                      <a:pt x="86" y="44"/>
                    </a:cubicBezTo>
                    <a:cubicBezTo>
                      <a:pt x="86" y="44"/>
                      <a:pt x="97" y="40"/>
                      <a:pt x="101" y="49"/>
                    </a:cubicBezTo>
                    <a:cubicBezTo>
                      <a:pt x="101" y="49"/>
                      <a:pt x="100" y="55"/>
                      <a:pt x="85" y="59"/>
                    </a:cubicBezTo>
                    <a:cubicBezTo>
                      <a:pt x="85" y="59"/>
                      <a:pt x="71" y="61"/>
                      <a:pt x="70" y="70"/>
                    </a:cubicBezTo>
                    <a:cubicBezTo>
                      <a:pt x="70" y="70"/>
                      <a:pt x="69" y="72"/>
                      <a:pt x="73" y="75"/>
                    </a:cubicBezTo>
                    <a:cubicBezTo>
                      <a:pt x="74" y="76"/>
                      <a:pt x="75" y="76"/>
                      <a:pt x="75" y="77"/>
                    </a:cubicBezTo>
                    <a:cubicBezTo>
                      <a:pt x="75" y="77"/>
                      <a:pt x="118" y="117"/>
                      <a:pt x="149" y="116"/>
                    </a:cubicBezTo>
                    <a:cubicBezTo>
                      <a:pt x="149" y="116"/>
                      <a:pt x="155" y="118"/>
                      <a:pt x="148" y="120"/>
                    </a:cubicBezTo>
                    <a:cubicBezTo>
                      <a:pt x="148" y="120"/>
                      <a:pt x="118" y="139"/>
                      <a:pt x="95" y="119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90"/>
                      <a:pt x="56" y="87"/>
                      <a:pt x="54" y="92"/>
                    </a:cubicBezTo>
                    <a:cubicBezTo>
                      <a:pt x="54" y="92"/>
                      <a:pt x="43" y="113"/>
                      <a:pt x="26" y="116"/>
                    </a:cubicBezTo>
                    <a:cubicBezTo>
                      <a:pt x="26" y="116"/>
                      <a:pt x="3" y="124"/>
                      <a:pt x="2" y="114"/>
                    </a:cubicBezTo>
                    <a:cubicBezTo>
                      <a:pt x="2" y="114"/>
                      <a:pt x="0" y="108"/>
                      <a:pt x="8" y="108"/>
                    </a:cubicBezTo>
                    <a:cubicBezTo>
                      <a:pt x="8" y="108"/>
                      <a:pt x="38" y="104"/>
                      <a:pt x="38" y="85"/>
                    </a:cubicBezTo>
                    <a:cubicBezTo>
                      <a:pt x="38" y="85"/>
                      <a:pt x="35" y="76"/>
                      <a:pt x="26" y="75"/>
                    </a:cubicBezTo>
                    <a:cubicBezTo>
                      <a:pt x="26" y="75"/>
                      <a:pt x="20" y="75"/>
                      <a:pt x="22" y="66"/>
                    </a:cubicBezTo>
                    <a:cubicBezTo>
                      <a:pt x="22" y="66"/>
                      <a:pt x="22" y="58"/>
                      <a:pt x="33" y="58"/>
                    </a:cubicBezTo>
                    <a:cubicBezTo>
                      <a:pt x="33" y="58"/>
                      <a:pt x="51" y="60"/>
                      <a:pt x="49" y="50"/>
                    </a:cubicBezTo>
                    <a:cubicBezTo>
                      <a:pt x="49" y="50"/>
                      <a:pt x="42" y="34"/>
                      <a:pt x="37" y="33"/>
                    </a:cubicBezTo>
                    <a:cubicBezTo>
                      <a:pt x="37" y="33"/>
                      <a:pt x="31" y="33"/>
                      <a:pt x="30" y="27"/>
                    </a:cubicBezTo>
                    <a:cubicBezTo>
                      <a:pt x="30" y="27"/>
                      <a:pt x="30" y="21"/>
                      <a:pt x="3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iṡľîḑé"/>
              <p:cNvSpPr/>
              <p:nvPr/>
            </p:nvSpPr>
            <p:spPr bwMode="auto">
              <a:xfrm>
                <a:off x="7966076" y="3138488"/>
                <a:ext cx="465138" cy="434975"/>
              </a:xfrm>
              <a:custGeom>
                <a:avLst/>
                <a:gdLst>
                  <a:gd name="T0" fmla="*/ 54 w 141"/>
                  <a:gd name="T1" fmla="*/ 0 h 131"/>
                  <a:gd name="T2" fmla="*/ 44 w 141"/>
                  <a:gd name="T3" fmla="*/ 14 h 131"/>
                  <a:gd name="T4" fmla="*/ 49 w 141"/>
                  <a:gd name="T5" fmla="*/ 25 h 131"/>
                  <a:gd name="T6" fmla="*/ 45 w 141"/>
                  <a:gd name="T7" fmla="*/ 47 h 131"/>
                  <a:gd name="T8" fmla="*/ 17 w 141"/>
                  <a:gd name="T9" fmla="*/ 51 h 131"/>
                  <a:gd name="T10" fmla="*/ 1 w 141"/>
                  <a:gd name="T11" fmla="*/ 60 h 131"/>
                  <a:gd name="T12" fmla="*/ 16 w 141"/>
                  <a:gd name="T13" fmla="*/ 68 h 131"/>
                  <a:gd name="T14" fmla="*/ 43 w 141"/>
                  <a:gd name="T15" fmla="*/ 76 h 131"/>
                  <a:gd name="T16" fmla="*/ 17 w 141"/>
                  <a:gd name="T17" fmla="*/ 102 h 131"/>
                  <a:gd name="T18" fmla="*/ 0 w 141"/>
                  <a:gd name="T19" fmla="*/ 113 h 131"/>
                  <a:gd name="T20" fmla="*/ 38 w 141"/>
                  <a:gd name="T21" fmla="*/ 110 h 131"/>
                  <a:gd name="T22" fmla="*/ 52 w 141"/>
                  <a:gd name="T23" fmla="*/ 87 h 131"/>
                  <a:gd name="T24" fmla="*/ 63 w 141"/>
                  <a:gd name="T25" fmla="*/ 85 h 131"/>
                  <a:gd name="T26" fmla="*/ 94 w 141"/>
                  <a:gd name="T27" fmla="*/ 120 h 131"/>
                  <a:gd name="T28" fmla="*/ 109 w 141"/>
                  <a:gd name="T29" fmla="*/ 123 h 131"/>
                  <a:gd name="T30" fmla="*/ 138 w 141"/>
                  <a:gd name="T31" fmla="*/ 117 h 131"/>
                  <a:gd name="T32" fmla="*/ 114 w 141"/>
                  <a:gd name="T33" fmla="*/ 102 h 131"/>
                  <a:gd name="T34" fmla="*/ 82 w 141"/>
                  <a:gd name="T35" fmla="*/ 79 h 131"/>
                  <a:gd name="T36" fmla="*/ 73 w 141"/>
                  <a:gd name="T37" fmla="*/ 58 h 131"/>
                  <a:gd name="T38" fmla="*/ 92 w 141"/>
                  <a:gd name="T39" fmla="*/ 51 h 131"/>
                  <a:gd name="T40" fmla="*/ 102 w 141"/>
                  <a:gd name="T41" fmla="*/ 41 h 131"/>
                  <a:gd name="T42" fmla="*/ 96 w 141"/>
                  <a:gd name="T43" fmla="*/ 33 h 131"/>
                  <a:gd name="T44" fmla="*/ 85 w 141"/>
                  <a:gd name="T45" fmla="*/ 35 h 131"/>
                  <a:gd name="T46" fmla="*/ 69 w 141"/>
                  <a:gd name="T47" fmla="*/ 34 h 131"/>
                  <a:gd name="T48" fmla="*/ 72 w 141"/>
                  <a:gd name="T49" fmla="*/ 25 h 131"/>
                  <a:gd name="T50" fmla="*/ 70 w 141"/>
                  <a:gd name="T51" fmla="*/ 5 h 131"/>
                  <a:gd name="T52" fmla="*/ 61 w 141"/>
                  <a:gd name="T53" fmla="*/ 3 h 131"/>
                  <a:gd name="T54" fmla="*/ 54 w 141"/>
                  <a:gd name="T5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1" h="131">
                    <a:moveTo>
                      <a:pt x="54" y="0"/>
                    </a:moveTo>
                    <a:cubicBezTo>
                      <a:pt x="54" y="0"/>
                      <a:pt x="40" y="3"/>
                      <a:pt x="44" y="14"/>
                    </a:cubicBezTo>
                    <a:cubicBezTo>
                      <a:pt x="44" y="14"/>
                      <a:pt x="45" y="22"/>
                      <a:pt x="49" y="25"/>
                    </a:cubicBezTo>
                    <a:cubicBezTo>
                      <a:pt x="49" y="25"/>
                      <a:pt x="55" y="45"/>
                      <a:pt x="45" y="47"/>
                    </a:cubicBezTo>
                    <a:cubicBezTo>
                      <a:pt x="45" y="47"/>
                      <a:pt x="27" y="54"/>
                      <a:pt x="17" y="51"/>
                    </a:cubicBezTo>
                    <a:cubicBezTo>
                      <a:pt x="17" y="51"/>
                      <a:pt x="2" y="49"/>
                      <a:pt x="1" y="60"/>
                    </a:cubicBezTo>
                    <a:cubicBezTo>
                      <a:pt x="1" y="60"/>
                      <a:pt x="0" y="70"/>
                      <a:pt x="16" y="68"/>
                    </a:cubicBezTo>
                    <a:cubicBezTo>
                      <a:pt x="16" y="68"/>
                      <a:pt x="43" y="65"/>
                      <a:pt x="43" y="76"/>
                    </a:cubicBezTo>
                    <a:cubicBezTo>
                      <a:pt x="43" y="76"/>
                      <a:pt x="45" y="96"/>
                      <a:pt x="17" y="102"/>
                    </a:cubicBezTo>
                    <a:cubicBezTo>
                      <a:pt x="17" y="102"/>
                      <a:pt x="0" y="104"/>
                      <a:pt x="0" y="113"/>
                    </a:cubicBezTo>
                    <a:cubicBezTo>
                      <a:pt x="0" y="113"/>
                      <a:pt x="13" y="130"/>
                      <a:pt x="38" y="110"/>
                    </a:cubicBezTo>
                    <a:cubicBezTo>
                      <a:pt x="38" y="110"/>
                      <a:pt x="49" y="95"/>
                      <a:pt x="52" y="87"/>
                    </a:cubicBezTo>
                    <a:cubicBezTo>
                      <a:pt x="52" y="87"/>
                      <a:pt x="56" y="79"/>
                      <a:pt x="63" y="85"/>
                    </a:cubicBezTo>
                    <a:cubicBezTo>
                      <a:pt x="94" y="120"/>
                      <a:pt x="94" y="120"/>
                      <a:pt x="94" y="120"/>
                    </a:cubicBezTo>
                    <a:cubicBezTo>
                      <a:pt x="94" y="120"/>
                      <a:pt x="98" y="125"/>
                      <a:pt x="109" y="123"/>
                    </a:cubicBezTo>
                    <a:cubicBezTo>
                      <a:pt x="109" y="123"/>
                      <a:pt x="141" y="131"/>
                      <a:pt x="138" y="117"/>
                    </a:cubicBezTo>
                    <a:cubicBezTo>
                      <a:pt x="138" y="117"/>
                      <a:pt x="125" y="111"/>
                      <a:pt x="114" y="102"/>
                    </a:cubicBezTo>
                    <a:cubicBezTo>
                      <a:pt x="114" y="102"/>
                      <a:pt x="84" y="80"/>
                      <a:pt x="82" y="79"/>
                    </a:cubicBezTo>
                    <a:cubicBezTo>
                      <a:pt x="82" y="79"/>
                      <a:pt x="68" y="70"/>
                      <a:pt x="73" y="58"/>
                    </a:cubicBezTo>
                    <a:cubicBezTo>
                      <a:pt x="73" y="58"/>
                      <a:pt x="78" y="49"/>
                      <a:pt x="92" y="51"/>
                    </a:cubicBezTo>
                    <a:cubicBezTo>
                      <a:pt x="92" y="51"/>
                      <a:pt x="108" y="48"/>
                      <a:pt x="102" y="41"/>
                    </a:cubicBezTo>
                    <a:cubicBezTo>
                      <a:pt x="102" y="41"/>
                      <a:pt x="97" y="36"/>
                      <a:pt x="96" y="33"/>
                    </a:cubicBezTo>
                    <a:cubicBezTo>
                      <a:pt x="96" y="33"/>
                      <a:pt x="94" y="30"/>
                      <a:pt x="85" y="35"/>
                    </a:cubicBezTo>
                    <a:cubicBezTo>
                      <a:pt x="85" y="35"/>
                      <a:pt x="70" y="44"/>
                      <a:pt x="69" y="34"/>
                    </a:cubicBezTo>
                    <a:cubicBezTo>
                      <a:pt x="69" y="34"/>
                      <a:pt x="67" y="30"/>
                      <a:pt x="72" y="25"/>
                    </a:cubicBezTo>
                    <a:cubicBezTo>
                      <a:pt x="72" y="25"/>
                      <a:pt x="82" y="14"/>
                      <a:pt x="70" y="5"/>
                    </a:cubicBezTo>
                    <a:cubicBezTo>
                      <a:pt x="70" y="5"/>
                      <a:pt x="62" y="3"/>
                      <a:pt x="61" y="3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iṩ1íḋè"/>
              <p:cNvSpPr/>
              <p:nvPr/>
            </p:nvSpPr>
            <p:spPr bwMode="auto">
              <a:xfrm>
                <a:off x="8455026" y="3019425"/>
                <a:ext cx="458788" cy="395288"/>
              </a:xfrm>
              <a:custGeom>
                <a:avLst/>
                <a:gdLst>
                  <a:gd name="T0" fmla="*/ 16 w 139"/>
                  <a:gd name="T1" fmla="*/ 30 h 119"/>
                  <a:gd name="T2" fmla="*/ 29 w 139"/>
                  <a:gd name="T3" fmla="*/ 53 h 119"/>
                  <a:gd name="T4" fmla="*/ 31 w 139"/>
                  <a:gd name="T5" fmla="*/ 79 h 119"/>
                  <a:gd name="T6" fmla="*/ 40 w 139"/>
                  <a:gd name="T7" fmla="*/ 76 h 119"/>
                  <a:gd name="T8" fmla="*/ 36 w 139"/>
                  <a:gd name="T9" fmla="*/ 40 h 119"/>
                  <a:gd name="T10" fmla="*/ 39 w 139"/>
                  <a:gd name="T11" fmla="*/ 29 h 119"/>
                  <a:gd name="T12" fmla="*/ 49 w 139"/>
                  <a:gd name="T13" fmla="*/ 37 h 119"/>
                  <a:gd name="T14" fmla="*/ 47 w 139"/>
                  <a:gd name="T15" fmla="*/ 58 h 119"/>
                  <a:gd name="T16" fmla="*/ 47 w 139"/>
                  <a:gd name="T17" fmla="*/ 72 h 119"/>
                  <a:gd name="T18" fmla="*/ 52 w 139"/>
                  <a:gd name="T19" fmla="*/ 72 h 119"/>
                  <a:gd name="T20" fmla="*/ 58 w 139"/>
                  <a:gd name="T21" fmla="*/ 61 h 119"/>
                  <a:gd name="T22" fmla="*/ 58 w 139"/>
                  <a:gd name="T23" fmla="*/ 54 h 119"/>
                  <a:gd name="T24" fmla="*/ 65 w 139"/>
                  <a:gd name="T25" fmla="*/ 50 h 119"/>
                  <a:gd name="T26" fmla="*/ 60 w 139"/>
                  <a:gd name="T27" fmla="*/ 50 h 119"/>
                  <a:gd name="T28" fmla="*/ 54 w 139"/>
                  <a:gd name="T29" fmla="*/ 47 h 119"/>
                  <a:gd name="T30" fmla="*/ 53 w 139"/>
                  <a:gd name="T31" fmla="*/ 34 h 119"/>
                  <a:gd name="T32" fmla="*/ 61 w 139"/>
                  <a:gd name="T33" fmla="*/ 31 h 119"/>
                  <a:gd name="T34" fmla="*/ 66 w 139"/>
                  <a:gd name="T35" fmla="*/ 22 h 119"/>
                  <a:gd name="T36" fmla="*/ 73 w 139"/>
                  <a:gd name="T37" fmla="*/ 11 h 119"/>
                  <a:gd name="T38" fmla="*/ 86 w 139"/>
                  <a:gd name="T39" fmla="*/ 22 h 119"/>
                  <a:gd name="T40" fmla="*/ 77 w 139"/>
                  <a:gd name="T41" fmla="*/ 28 h 119"/>
                  <a:gd name="T42" fmla="*/ 74 w 139"/>
                  <a:gd name="T43" fmla="*/ 35 h 119"/>
                  <a:gd name="T44" fmla="*/ 77 w 139"/>
                  <a:gd name="T45" fmla="*/ 38 h 119"/>
                  <a:gd name="T46" fmla="*/ 80 w 139"/>
                  <a:gd name="T47" fmla="*/ 46 h 119"/>
                  <a:gd name="T48" fmla="*/ 79 w 139"/>
                  <a:gd name="T49" fmla="*/ 69 h 119"/>
                  <a:gd name="T50" fmla="*/ 87 w 139"/>
                  <a:gd name="T51" fmla="*/ 65 h 119"/>
                  <a:gd name="T52" fmla="*/ 82 w 139"/>
                  <a:gd name="T53" fmla="*/ 55 h 119"/>
                  <a:gd name="T54" fmla="*/ 95 w 139"/>
                  <a:gd name="T55" fmla="*/ 49 h 119"/>
                  <a:gd name="T56" fmla="*/ 84 w 139"/>
                  <a:gd name="T57" fmla="*/ 41 h 119"/>
                  <a:gd name="T58" fmla="*/ 85 w 139"/>
                  <a:gd name="T59" fmla="*/ 36 h 119"/>
                  <a:gd name="T60" fmla="*/ 101 w 139"/>
                  <a:gd name="T61" fmla="*/ 30 h 119"/>
                  <a:gd name="T62" fmla="*/ 95 w 139"/>
                  <a:gd name="T63" fmla="*/ 20 h 119"/>
                  <a:gd name="T64" fmla="*/ 97 w 139"/>
                  <a:gd name="T65" fmla="*/ 15 h 119"/>
                  <a:gd name="T66" fmla="*/ 108 w 139"/>
                  <a:gd name="T67" fmla="*/ 4 h 119"/>
                  <a:gd name="T68" fmla="*/ 112 w 139"/>
                  <a:gd name="T69" fmla="*/ 4 h 119"/>
                  <a:gd name="T70" fmla="*/ 126 w 139"/>
                  <a:gd name="T71" fmla="*/ 11 h 119"/>
                  <a:gd name="T72" fmla="*/ 118 w 139"/>
                  <a:gd name="T73" fmla="*/ 21 h 119"/>
                  <a:gd name="T74" fmla="*/ 113 w 139"/>
                  <a:gd name="T75" fmla="*/ 31 h 119"/>
                  <a:gd name="T76" fmla="*/ 103 w 139"/>
                  <a:gd name="T77" fmla="*/ 55 h 119"/>
                  <a:gd name="T78" fmla="*/ 109 w 139"/>
                  <a:gd name="T79" fmla="*/ 64 h 119"/>
                  <a:gd name="T80" fmla="*/ 126 w 139"/>
                  <a:gd name="T81" fmla="*/ 59 h 119"/>
                  <a:gd name="T82" fmla="*/ 135 w 139"/>
                  <a:gd name="T83" fmla="*/ 63 h 119"/>
                  <a:gd name="T84" fmla="*/ 138 w 139"/>
                  <a:gd name="T85" fmla="*/ 68 h 119"/>
                  <a:gd name="T86" fmla="*/ 139 w 139"/>
                  <a:gd name="T87" fmla="*/ 75 h 119"/>
                  <a:gd name="T88" fmla="*/ 97 w 139"/>
                  <a:gd name="T89" fmla="*/ 78 h 119"/>
                  <a:gd name="T90" fmla="*/ 87 w 139"/>
                  <a:gd name="T91" fmla="*/ 74 h 119"/>
                  <a:gd name="T92" fmla="*/ 79 w 139"/>
                  <a:gd name="T93" fmla="*/ 74 h 119"/>
                  <a:gd name="T94" fmla="*/ 67 w 139"/>
                  <a:gd name="T95" fmla="*/ 77 h 119"/>
                  <a:gd name="T96" fmla="*/ 48 w 139"/>
                  <a:gd name="T97" fmla="*/ 87 h 119"/>
                  <a:gd name="T98" fmla="*/ 33 w 139"/>
                  <a:gd name="T99" fmla="*/ 95 h 119"/>
                  <a:gd name="T100" fmla="*/ 20 w 139"/>
                  <a:gd name="T101" fmla="*/ 106 h 119"/>
                  <a:gd name="T102" fmla="*/ 3 w 139"/>
                  <a:gd name="T103" fmla="*/ 108 h 119"/>
                  <a:gd name="T104" fmla="*/ 11 w 139"/>
                  <a:gd name="T105" fmla="*/ 80 h 119"/>
                  <a:gd name="T106" fmla="*/ 19 w 139"/>
                  <a:gd name="T107" fmla="*/ 81 h 119"/>
                  <a:gd name="T108" fmla="*/ 23 w 139"/>
                  <a:gd name="T109" fmla="*/ 85 h 119"/>
                  <a:gd name="T110" fmla="*/ 24 w 139"/>
                  <a:gd name="T111" fmla="*/ 85 h 119"/>
                  <a:gd name="T112" fmla="*/ 24 w 139"/>
                  <a:gd name="T113" fmla="*/ 80 h 119"/>
                  <a:gd name="T114" fmla="*/ 23 w 139"/>
                  <a:gd name="T115" fmla="*/ 70 h 119"/>
                  <a:gd name="T116" fmla="*/ 21 w 139"/>
                  <a:gd name="T117" fmla="*/ 60 h 119"/>
                  <a:gd name="T118" fmla="*/ 20 w 139"/>
                  <a:gd name="T119" fmla="*/ 54 h 119"/>
                  <a:gd name="T120" fmla="*/ 18 w 139"/>
                  <a:gd name="T121" fmla="*/ 48 h 119"/>
                  <a:gd name="T122" fmla="*/ 16 w 139"/>
                  <a:gd name="T123" fmla="*/ 3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19">
                    <a:moveTo>
                      <a:pt x="16" y="30"/>
                    </a:moveTo>
                    <a:cubicBezTo>
                      <a:pt x="16" y="30"/>
                      <a:pt x="29" y="37"/>
                      <a:pt x="29" y="53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7" y="86"/>
                      <a:pt x="40" y="76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29" y="30"/>
                      <a:pt x="39" y="29"/>
                    </a:cubicBezTo>
                    <a:cubicBezTo>
                      <a:pt x="39" y="29"/>
                      <a:pt x="48" y="26"/>
                      <a:pt x="49" y="3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47" y="72"/>
                      <a:pt x="49" y="75"/>
                      <a:pt x="52" y="72"/>
                    </a:cubicBezTo>
                    <a:cubicBezTo>
                      <a:pt x="52" y="72"/>
                      <a:pt x="59" y="72"/>
                      <a:pt x="58" y="61"/>
                    </a:cubicBezTo>
                    <a:cubicBezTo>
                      <a:pt x="58" y="61"/>
                      <a:pt x="55" y="54"/>
                      <a:pt x="58" y="54"/>
                    </a:cubicBezTo>
                    <a:cubicBezTo>
                      <a:pt x="58" y="54"/>
                      <a:pt x="66" y="54"/>
                      <a:pt x="65" y="50"/>
                    </a:cubicBezTo>
                    <a:cubicBezTo>
                      <a:pt x="65" y="50"/>
                      <a:pt x="63" y="48"/>
                      <a:pt x="60" y="50"/>
                    </a:cubicBezTo>
                    <a:cubicBezTo>
                      <a:pt x="60" y="50"/>
                      <a:pt x="54" y="51"/>
                      <a:pt x="54" y="47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1" y="31"/>
                      <a:pt x="66" y="29"/>
                      <a:pt x="66" y="22"/>
                    </a:cubicBezTo>
                    <a:cubicBezTo>
                      <a:pt x="66" y="22"/>
                      <a:pt x="64" y="12"/>
                      <a:pt x="73" y="11"/>
                    </a:cubicBezTo>
                    <a:cubicBezTo>
                      <a:pt x="73" y="11"/>
                      <a:pt x="86" y="8"/>
                      <a:pt x="86" y="22"/>
                    </a:cubicBezTo>
                    <a:cubicBezTo>
                      <a:pt x="86" y="22"/>
                      <a:pt x="84" y="26"/>
                      <a:pt x="77" y="28"/>
                    </a:cubicBezTo>
                    <a:cubicBezTo>
                      <a:pt x="77" y="28"/>
                      <a:pt x="73" y="32"/>
                      <a:pt x="74" y="35"/>
                    </a:cubicBezTo>
                    <a:cubicBezTo>
                      <a:pt x="74" y="35"/>
                      <a:pt x="73" y="38"/>
                      <a:pt x="77" y="38"/>
                    </a:cubicBezTo>
                    <a:cubicBezTo>
                      <a:pt x="77" y="38"/>
                      <a:pt x="83" y="41"/>
                      <a:pt x="80" y="46"/>
                    </a:cubicBezTo>
                    <a:cubicBezTo>
                      <a:pt x="80" y="46"/>
                      <a:pt x="66" y="62"/>
                      <a:pt x="79" y="69"/>
                    </a:cubicBezTo>
                    <a:cubicBezTo>
                      <a:pt x="79" y="69"/>
                      <a:pt x="89" y="71"/>
                      <a:pt x="87" y="65"/>
                    </a:cubicBezTo>
                    <a:cubicBezTo>
                      <a:pt x="87" y="65"/>
                      <a:pt x="80" y="60"/>
                      <a:pt x="82" y="55"/>
                    </a:cubicBezTo>
                    <a:cubicBezTo>
                      <a:pt x="82" y="55"/>
                      <a:pt x="98" y="53"/>
                      <a:pt x="95" y="49"/>
                    </a:cubicBezTo>
                    <a:cubicBezTo>
                      <a:pt x="95" y="49"/>
                      <a:pt x="86" y="47"/>
                      <a:pt x="84" y="41"/>
                    </a:cubicBezTo>
                    <a:cubicBezTo>
                      <a:pt x="84" y="41"/>
                      <a:pt x="80" y="34"/>
                      <a:pt x="85" y="36"/>
                    </a:cubicBezTo>
                    <a:cubicBezTo>
                      <a:pt x="85" y="36"/>
                      <a:pt x="103" y="39"/>
                      <a:pt x="101" y="30"/>
                    </a:cubicBezTo>
                    <a:cubicBezTo>
                      <a:pt x="101" y="30"/>
                      <a:pt x="103" y="23"/>
                      <a:pt x="95" y="20"/>
                    </a:cubicBezTo>
                    <a:cubicBezTo>
                      <a:pt x="95" y="20"/>
                      <a:pt x="92" y="15"/>
                      <a:pt x="97" y="15"/>
                    </a:cubicBezTo>
                    <a:cubicBezTo>
                      <a:pt x="97" y="15"/>
                      <a:pt x="107" y="9"/>
                      <a:pt x="108" y="4"/>
                    </a:cubicBezTo>
                    <a:cubicBezTo>
                      <a:pt x="108" y="4"/>
                      <a:pt x="109" y="3"/>
                      <a:pt x="112" y="4"/>
                    </a:cubicBezTo>
                    <a:cubicBezTo>
                      <a:pt x="112" y="4"/>
                      <a:pt x="123" y="0"/>
                      <a:pt x="126" y="11"/>
                    </a:cubicBezTo>
                    <a:cubicBezTo>
                      <a:pt x="126" y="11"/>
                      <a:pt x="127" y="17"/>
                      <a:pt x="118" y="21"/>
                    </a:cubicBezTo>
                    <a:cubicBezTo>
                      <a:pt x="118" y="21"/>
                      <a:pt x="114" y="26"/>
                      <a:pt x="113" y="31"/>
                    </a:cubicBezTo>
                    <a:cubicBezTo>
                      <a:pt x="103" y="55"/>
                      <a:pt x="103" y="55"/>
                      <a:pt x="103" y="55"/>
                    </a:cubicBezTo>
                    <a:cubicBezTo>
                      <a:pt x="103" y="55"/>
                      <a:pt x="97" y="66"/>
                      <a:pt x="109" y="64"/>
                    </a:cubicBezTo>
                    <a:cubicBezTo>
                      <a:pt x="126" y="59"/>
                      <a:pt x="126" y="59"/>
                      <a:pt x="126" y="59"/>
                    </a:cubicBezTo>
                    <a:cubicBezTo>
                      <a:pt x="126" y="59"/>
                      <a:pt x="131" y="57"/>
                      <a:pt x="135" y="63"/>
                    </a:cubicBezTo>
                    <a:cubicBezTo>
                      <a:pt x="135" y="63"/>
                      <a:pt x="139" y="64"/>
                      <a:pt x="138" y="68"/>
                    </a:cubicBezTo>
                    <a:cubicBezTo>
                      <a:pt x="139" y="75"/>
                      <a:pt x="139" y="75"/>
                      <a:pt x="139" y="75"/>
                    </a:cubicBezTo>
                    <a:cubicBezTo>
                      <a:pt x="139" y="75"/>
                      <a:pt x="110" y="81"/>
                      <a:pt x="97" y="78"/>
                    </a:cubicBezTo>
                    <a:cubicBezTo>
                      <a:pt x="97" y="78"/>
                      <a:pt x="89" y="76"/>
                      <a:pt x="87" y="74"/>
                    </a:cubicBezTo>
                    <a:cubicBezTo>
                      <a:pt x="87" y="74"/>
                      <a:pt x="82" y="71"/>
                      <a:pt x="79" y="74"/>
                    </a:cubicBezTo>
                    <a:cubicBezTo>
                      <a:pt x="79" y="74"/>
                      <a:pt x="73" y="80"/>
                      <a:pt x="67" y="77"/>
                    </a:cubicBezTo>
                    <a:cubicBezTo>
                      <a:pt x="67" y="77"/>
                      <a:pt x="55" y="87"/>
                      <a:pt x="48" y="87"/>
                    </a:cubicBezTo>
                    <a:cubicBezTo>
                      <a:pt x="48" y="87"/>
                      <a:pt x="39" y="89"/>
                      <a:pt x="33" y="95"/>
                    </a:cubicBezTo>
                    <a:cubicBezTo>
                      <a:pt x="33" y="95"/>
                      <a:pt x="24" y="100"/>
                      <a:pt x="20" y="106"/>
                    </a:cubicBezTo>
                    <a:cubicBezTo>
                      <a:pt x="20" y="106"/>
                      <a:pt x="9" y="119"/>
                      <a:pt x="3" y="108"/>
                    </a:cubicBezTo>
                    <a:cubicBezTo>
                      <a:pt x="3" y="108"/>
                      <a:pt x="0" y="94"/>
                      <a:pt x="11" y="80"/>
                    </a:cubicBezTo>
                    <a:cubicBezTo>
                      <a:pt x="11" y="80"/>
                      <a:pt x="17" y="74"/>
                      <a:pt x="19" y="81"/>
                    </a:cubicBezTo>
                    <a:cubicBezTo>
                      <a:pt x="19" y="81"/>
                      <a:pt x="19" y="85"/>
                      <a:pt x="23" y="85"/>
                    </a:cubicBezTo>
                    <a:cubicBezTo>
                      <a:pt x="26" y="85"/>
                      <a:pt x="24" y="85"/>
                      <a:pt x="24" y="85"/>
                    </a:cubicBezTo>
                    <a:cubicBezTo>
                      <a:pt x="24" y="85"/>
                      <a:pt x="26" y="84"/>
                      <a:pt x="24" y="80"/>
                    </a:cubicBezTo>
                    <a:cubicBezTo>
                      <a:pt x="24" y="80"/>
                      <a:pt x="22" y="74"/>
                      <a:pt x="23" y="70"/>
                    </a:cubicBezTo>
                    <a:cubicBezTo>
                      <a:pt x="23" y="70"/>
                      <a:pt x="24" y="63"/>
                      <a:pt x="21" y="60"/>
                    </a:cubicBezTo>
                    <a:cubicBezTo>
                      <a:pt x="21" y="60"/>
                      <a:pt x="18" y="55"/>
                      <a:pt x="20" y="54"/>
                    </a:cubicBezTo>
                    <a:cubicBezTo>
                      <a:pt x="20" y="54"/>
                      <a:pt x="21" y="51"/>
                      <a:pt x="18" y="48"/>
                    </a:cubicBezTo>
                    <a:cubicBezTo>
                      <a:pt x="18" y="48"/>
                      <a:pt x="11" y="38"/>
                      <a:pt x="16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íṣľíḍè"/>
              <p:cNvSpPr/>
              <p:nvPr/>
            </p:nvSpPr>
            <p:spPr bwMode="auto">
              <a:xfrm>
                <a:off x="8537576" y="3284538"/>
                <a:ext cx="280988" cy="342900"/>
              </a:xfrm>
              <a:custGeom>
                <a:avLst/>
                <a:gdLst>
                  <a:gd name="T0" fmla="*/ 24 w 85"/>
                  <a:gd name="T1" fmla="*/ 14 h 103"/>
                  <a:gd name="T2" fmla="*/ 47 w 85"/>
                  <a:gd name="T3" fmla="*/ 7 h 103"/>
                  <a:gd name="T4" fmla="*/ 64 w 85"/>
                  <a:gd name="T5" fmla="*/ 3 h 103"/>
                  <a:gd name="T6" fmla="*/ 71 w 85"/>
                  <a:gd name="T7" fmla="*/ 7 h 103"/>
                  <a:gd name="T8" fmla="*/ 60 w 85"/>
                  <a:gd name="T9" fmla="*/ 13 h 103"/>
                  <a:gd name="T10" fmla="*/ 48 w 85"/>
                  <a:gd name="T11" fmla="*/ 26 h 103"/>
                  <a:gd name="T12" fmla="*/ 55 w 85"/>
                  <a:gd name="T13" fmla="*/ 32 h 103"/>
                  <a:gd name="T14" fmla="*/ 72 w 85"/>
                  <a:gd name="T15" fmla="*/ 27 h 103"/>
                  <a:gd name="T16" fmla="*/ 83 w 85"/>
                  <a:gd name="T17" fmla="*/ 33 h 103"/>
                  <a:gd name="T18" fmla="*/ 77 w 85"/>
                  <a:gd name="T19" fmla="*/ 40 h 103"/>
                  <a:gd name="T20" fmla="*/ 71 w 85"/>
                  <a:gd name="T21" fmla="*/ 38 h 103"/>
                  <a:gd name="T22" fmla="*/ 58 w 85"/>
                  <a:gd name="T23" fmla="*/ 42 h 103"/>
                  <a:gd name="T24" fmla="*/ 56 w 85"/>
                  <a:gd name="T25" fmla="*/ 53 h 103"/>
                  <a:gd name="T26" fmla="*/ 50 w 85"/>
                  <a:gd name="T27" fmla="*/ 84 h 103"/>
                  <a:gd name="T28" fmla="*/ 50 w 85"/>
                  <a:gd name="T29" fmla="*/ 84 h 103"/>
                  <a:gd name="T30" fmla="*/ 29 w 85"/>
                  <a:gd name="T31" fmla="*/ 92 h 103"/>
                  <a:gd name="T32" fmla="*/ 14 w 85"/>
                  <a:gd name="T33" fmla="*/ 72 h 103"/>
                  <a:gd name="T34" fmla="*/ 21 w 85"/>
                  <a:gd name="T35" fmla="*/ 71 h 103"/>
                  <a:gd name="T36" fmla="*/ 44 w 85"/>
                  <a:gd name="T37" fmla="*/ 66 h 103"/>
                  <a:gd name="T38" fmla="*/ 43 w 85"/>
                  <a:gd name="T39" fmla="*/ 57 h 103"/>
                  <a:gd name="T40" fmla="*/ 34 w 85"/>
                  <a:gd name="T41" fmla="*/ 49 h 103"/>
                  <a:gd name="T42" fmla="*/ 13 w 85"/>
                  <a:gd name="T43" fmla="*/ 52 h 103"/>
                  <a:gd name="T44" fmla="*/ 0 w 85"/>
                  <a:gd name="T45" fmla="*/ 44 h 103"/>
                  <a:gd name="T46" fmla="*/ 12 w 85"/>
                  <a:gd name="T47" fmla="*/ 40 h 103"/>
                  <a:gd name="T48" fmla="*/ 38 w 85"/>
                  <a:gd name="T49" fmla="*/ 35 h 103"/>
                  <a:gd name="T50" fmla="*/ 39 w 85"/>
                  <a:gd name="T51" fmla="*/ 20 h 103"/>
                  <a:gd name="T52" fmla="*/ 30 w 85"/>
                  <a:gd name="T53" fmla="*/ 21 h 103"/>
                  <a:gd name="T54" fmla="*/ 16 w 85"/>
                  <a:gd name="T55" fmla="*/ 22 h 103"/>
                  <a:gd name="T56" fmla="*/ 24 w 85"/>
                  <a:gd name="T57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103">
                    <a:moveTo>
                      <a:pt x="24" y="14"/>
                    </a:moveTo>
                    <a:cubicBezTo>
                      <a:pt x="26" y="14"/>
                      <a:pt x="36" y="14"/>
                      <a:pt x="47" y="7"/>
                    </a:cubicBezTo>
                    <a:cubicBezTo>
                      <a:pt x="47" y="7"/>
                      <a:pt x="58" y="0"/>
                      <a:pt x="64" y="3"/>
                    </a:cubicBezTo>
                    <a:cubicBezTo>
                      <a:pt x="64" y="3"/>
                      <a:pt x="72" y="3"/>
                      <a:pt x="71" y="7"/>
                    </a:cubicBezTo>
                    <a:cubicBezTo>
                      <a:pt x="71" y="7"/>
                      <a:pt x="69" y="12"/>
                      <a:pt x="60" y="13"/>
                    </a:cubicBezTo>
                    <a:cubicBezTo>
                      <a:pt x="60" y="13"/>
                      <a:pt x="48" y="17"/>
                      <a:pt x="48" y="26"/>
                    </a:cubicBezTo>
                    <a:cubicBezTo>
                      <a:pt x="48" y="26"/>
                      <a:pt x="47" y="32"/>
                      <a:pt x="55" y="32"/>
                    </a:cubicBezTo>
                    <a:cubicBezTo>
                      <a:pt x="72" y="27"/>
                      <a:pt x="72" y="27"/>
                      <a:pt x="72" y="27"/>
                    </a:cubicBezTo>
                    <a:cubicBezTo>
                      <a:pt x="72" y="27"/>
                      <a:pt x="79" y="24"/>
                      <a:pt x="83" y="33"/>
                    </a:cubicBezTo>
                    <a:cubicBezTo>
                      <a:pt x="83" y="33"/>
                      <a:pt x="85" y="40"/>
                      <a:pt x="77" y="40"/>
                    </a:cubicBezTo>
                    <a:cubicBezTo>
                      <a:pt x="77" y="40"/>
                      <a:pt x="75" y="37"/>
                      <a:pt x="71" y="38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3" y="44"/>
                      <a:pt x="56" y="53"/>
                    </a:cubicBezTo>
                    <a:cubicBezTo>
                      <a:pt x="56" y="53"/>
                      <a:pt x="56" y="78"/>
                      <a:pt x="5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3" y="90"/>
                      <a:pt x="38" y="103"/>
                      <a:pt x="29" y="92"/>
                    </a:cubicBezTo>
                    <a:cubicBezTo>
                      <a:pt x="29" y="92"/>
                      <a:pt x="15" y="84"/>
                      <a:pt x="14" y="72"/>
                    </a:cubicBezTo>
                    <a:cubicBezTo>
                      <a:pt x="14" y="72"/>
                      <a:pt x="15" y="68"/>
                      <a:pt x="21" y="71"/>
                    </a:cubicBezTo>
                    <a:cubicBezTo>
                      <a:pt x="21" y="71"/>
                      <a:pt x="38" y="77"/>
                      <a:pt x="44" y="66"/>
                    </a:cubicBezTo>
                    <a:cubicBezTo>
                      <a:pt x="44" y="66"/>
                      <a:pt x="44" y="59"/>
                      <a:pt x="43" y="57"/>
                    </a:cubicBezTo>
                    <a:cubicBezTo>
                      <a:pt x="43" y="57"/>
                      <a:pt x="42" y="48"/>
                      <a:pt x="34" y="49"/>
                    </a:cubicBezTo>
                    <a:cubicBezTo>
                      <a:pt x="34" y="49"/>
                      <a:pt x="20" y="49"/>
                      <a:pt x="13" y="52"/>
                    </a:cubicBezTo>
                    <a:cubicBezTo>
                      <a:pt x="13" y="52"/>
                      <a:pt x="5" y="58"/>
                      <a:pt x="0" y="44"/>
                    </a:cubicBezTo>
                    <a:cubicBezTo>
                      <a:pt x="0" y="44"/>
                      <a:pt x="5" y="39"/>
                      <a:pt x="12" y="40"/>
                    </a:cubicBezTo>
                    <a:cubicBezTo>
                      <a:pt x="12" y="40"/>
                      <a:pt x="34" y="44"/>
                      <a:pt x="38" y="35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0"/>
                      <a:pt x="36" y="18"/>
                      <a:pt x="30" y="21"/>
                    </a:cubicBezTo>
                    <a:cubicBezTo>
                      <a:pt x="30" y="21"/>
                      <a:pt x="20" y="30"/>
                      <a:pt x="16" y="22"/>
                    </a:cubicBezTo>
                    <a:cubicBezTo>
                      <a:pt x="16" y="22"/>
                      <a:pt x="10" y="16"/>
                      <a:pt x="2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9" name="íṥľíḓé"/>
            <p:cNvGrpSpPr/>
            <p:nvPr/>
          </p:nvGrpSpPr>
          <p:grpSpPr>
            <a:xfrm>
              <a:off x="3645458" y="3873595"/>
              <a:ext cx="7018182" cy="227590"/>
              <a:chOff x="4624388" y="3695700"/>
              <a:chExt cx="4210051" cy="136526"/>
            </a:xfrm>
            <a:grpFill/>
          </p:grpSpPr>
          <p:sp>
            <p:nvSpPr>
              <p:cNvPr id="200" name="îš1îde"/>
              <p:cNvSpPr/>
              <p:nvPr/>
            </p:nvSpPr>
            <p:spPr bwMode="auto">
              <a:xfrm>
                <a:off x="4624388" y="3700463"/>
                <a:ext cx="98425" cy="131763"/>
              </a:xfrm>
              <a:custGeom>
                <a:avLst/>
                <a:gdLst>
                  <a:gd name="T0" fmla="*/ 0 w 30"/>
                  <a:gd name="T1" fmla="*/ 40 h 40"/>
                  <a:gd name="T2" fmla="*/ 0 w 30"/>
                  <a:gd name="T3" fmla="*/ 0 h 40"/>
                  <a:gd name="T4" fmla="*/ 15 w 30"/>
                  <a:gd name="T5" fmla="*/ 0 h 40"/>
                  <a:gd name="T6" fmla="*/ 22 w 30"/>
                  <a:gd name="T7" fmla="*/ 1 h 40"/>
                  <a:gd name="T8" fmla="*/ 27 w 30"/>
                  <a:gd name="T9" fmla="*/ 5 h 40"/>
                  <a:gd name="T10" fmla="*/ 28 w 30"/>
                  <a:gd name="T11" fmla="*/ 10 h 40"/>
                  <a:gd name="T12" fmla="*/ 27 w 30"/>
                  <a:gd name="T13" fmla="*/ 15 h 40"/>
                  <a:gd name="T14" fmla="*/ 23 w 30"/>
                  <a:gd name="T15" fmla="*/ 19 h 40"/>
                  <a:gd name="T16" fmla="*/ 28 w 30"/>
                  <a:gd name="T17" fmla="*/ 22 h 40"/>
                  <a:gd name="T18" fmla="*/ 30 w 30"/>
                  <a:gd name="T19" fmla="*/ 28 h 40"/>
                  <a:gd name="T20" fmla="*/ 29 w 30"/>
                  <a:gd name="T21" fmla="*/ 33 h 40"/>
                  <a:gd name="T22" fmla="*/ 26 w 30"/>
                  <a:gd name="T23" fmla="*/ 37 h 40"/>
                  <a:gd name="T24" fmla="*/ 22 w 30"/>
                  <a:gd name="T25" fmla="*/ 39 h 40"/>
                  <a:gd name="T26" fmla="*/ 15 w 30"/>
                  <a:gd name="T27" fmla="*/ 40 h 40"/>
                  <a:gd name="T28" fmla="*/ 0 w 30"/>
                  <a:gd name="T29" fmla="*/ 40 h 40"/>
                  <a:gd name="T30" fmla="*/ 5 w 30"/>
                  <a:gd name="T31" fmla="*/ 17 h 40"/>
                  <a:gd name="T32" fmla="*/ 14 w 30"/>
                  <a:gd name="T33" fmla="*/ 17 h 40"/>
                  <a:gd name="T34" fmla="*/ 19 w 30"/>
                  <a:gd name="T35" fmla="*/ 16 h 40"/>
                  <a:gd name="T36" fmla="*/ 22 w 30"/>
                  <a:gd name="T37" fmla="*/ 14 h 40"/>
                  <a:gd name="T38" fmla="*/ 23 w 30"/>
                  <a:gd name="T39" fmla="*/ 11 h 40"/>
                  <a:gd name="T40" fmla="*/ 22 w 30"/>
                  <a:gd name="T41" fmla="*/ 7 h 40"/>
                  <a:gd name="T42" fmla="*/ 19 w 30"/>
                  <a:gd name="T43" fmla="*/ 5 h 40"/>
                  <a:gd name="T44" fmla="*/ 13 w 30"/>
                  <a:gd name="T45" fmla="*/ 5 h 40"/>
                  <a:gd name="T46" fmla="*/ 5 w 30"/>
                  <a:gd name="T47" fmla="*/ 5 h 40"/>
                  <a:gd name="T48" fmla="*/ 5 w 30"/>
                  <a:gd name="T49" fmla="*/ 17 h 40"/>
                  <a:gd name="T50" fmla="*/ 5 w 30"/>
                  <a:gd name="T51" fmla="*/ 35 h 40"/>
                  <a:gd name="T52" fmla="*/ 15 w 30"/>
                  <a:gd name="T53" fmla="*/ 35 h 40"/>
                  <a:gd name="T54" fmla="*/ 19 w 30"/>
                  <a:gd name="T55" fmla="*/ 35 h 40"/>
                  <a:gd name="T56" fmla="*/ 22 w 30"/>
                  <a:gd name="T57" fmla="*/ 34 h 40"/>
                  <a:gd name="T58" fmla="*/ 24 w 30"/>
                  <a:gd name="T59" fmla="*/ 31 h 40"/>
                  <a:gd name="T60" fmla="*/ 25 w 30"/>
                  <a:gd name="T61" fmla="*/ 28 h 40"/>
                  <a:gd name="T62" fmla="*/ 23 w 30"/>
                  <a:gd name="T63" fmla="*/ 24 h 40"/>
                  <a:gd name="T64" fmla="*/ 20 w 30"/>
                  <a:gd name="T65" fmla="*/ 22 h 40"/>
                  <a:gd name="T66" fmla="*/ 15 w 30"/>
                  <a:gd name="T67" fmla="*/ 21 h 40"/>
                  <a:gd name="T68" fmla="*/ 5 w 30"/>
                  <a:gd name="T69" fmla="*/ 21 h 40"/>
                  <a:gd name="T70" fmla="*/ 5 w 30"/>
                  <a:gd name="T71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0"/>
                      <a:pt x="22" y="1"/>
                    </a:cubicBezTo>
                    <a:cubicBezTo>
                      <a:pt x="24" y="2"/>
                      <a:pt x="25" y="3"/>
                      <a:pt x="27" y="5"/>
                    </a:cubicBezTo>
                    <a:cubicBezTo>
                      <a:pt x="28" y="7"/>
                      <a:pt x="28" y="8"/>
                      <a:pt x="28" y="10"/>
                    </a:cubicBezTo>
                    <a:cubicBezTo>
                      <a:pt x="28" y="12"/>
                      <a:pt x="28" y="13"/>
                      <a:pt x="27" y="15"/>
                    </a:cubicBezTo>
                    <a:cubicBezTo>
                      <a:pt x="26" y="16"/>
                      <a:pt x="24" y="18"/>
                      <a:pt x="23" y="19"/>
                    </a:cubicBezTo>
                    <a:cubicBezTo>
                      <a:pt x="25" y="19"/>
                      <a:pt x="27" y="20"/>
                      <a:pt x="28" y="22"/>
                    </a:cubicBezTo>
                    <a:cubicBezTo>
                      <a:pt x="29" y="24"/>
                      <a:pt x="30" y="26"/>
                      <a:pt x="30" y="28"/>
                    </a:cubicBezTo>
                    <a:cubicBezTo>
                      <a:pt x="30" y="30"/>
                      <a:pt x="30" y="32"/>
                      <a:pt x="29" y="33"/>
                    </a:cubicBezTo>
                    <a:cubicBezTo>
                      <a:pt x="28" y="35"/>
                      <a:pt x="27" y="36"/>
                      <a:pt x="26" y="37"/>
                    </a:cubicBezTo>
                    <a:cubicBezTo>
                      <a:pt x="25" y="38"/>
                      <a:pt x="23" y="39"/>
                      <a:pt x="22" y="39"/>
                    </a:cubicBezTo>
                    <a:cubicBezTo>
                      <a:pt x="20" y="39"/>
                      <a:pt x="18" y="40"/>
                      <a:pt x="15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5" y="17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6" y="17"/>
                      <a:pt x="18" y="17"/>
                      <a:pt x="19" y="16"/>
                    </a:cubicBezTo>
                    <a:cubicBezTo>
                      <a:pt x="20" y="16"/>
                      <a:pt x="21" y="15"/>
                      <a:pt x="22" y="14"/>
                    </a:cubicBezTo>
                    <a:cubicBezTo>
                      <a:pt x="23" y="13"/>
                      <a:pt x="23" y="12"/>
                      <a:pt x="23" y="11"/>
                    </a:cubicBezTo>
                    <a:cubicBezTo>
                      <a:pt x="23" y="10"/>
                      <a:pt x="23" y="8"/>
                      <a:pt x="22" y="7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8" y="5"/>
                      <a:pt x="16" y="5"/>
                      <a:pt x="1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7"/>
                      <a:pt x="5" y="17"/>
                      <a:pt x="5" y="17"/>
                    </a:cubicBezTo>
                    <a:close/>
                    <a:moveTo>
                      <a:pt x="5" y="35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17" y="35"/>
                      <a:pt x="18" y="35"/>
                      <a:pt x="19" y="35"/>
                    </a:cubicBezTo>
                    <a:cubicBezTo>
                      <a:pt x="20" y="35"/>
                      <a:pt x="21" y="34"/>
                      <a:pt x="22" y="34"/>
                    </a:cubicBezTo>
                    <a:cubicBezTo>
                      <a:pt x="23" y="33"/>
                      <a:pt x="23" y="32"/>
                      <a:pt x="24" y="31"/>
                    </a:cubicBezTo>
                    <a:cubicBezTo>
                      <a:pt x="24" y="31"/>
                      <a:pt x="25" y="29"/>
                      <a:pt x="25" y="28"/>
                    </a:cubicBezTo>
                    <a:cubicBezTo>
                      <a:pt x="25" y="27"/>
                      <a:pt x="24" y="25"/>
                      <a:pt x="23" y="24"/>
                    </a:cubicBezTo>
                    <a:cubicBezTo>
                      <a:pt x="23" y="23"/>
                      <a:pt x="22" y="22"/>
                      <a:pt x="20" y="22"/>
                    </a:cubicBezTo>
                    <a:cubicBezTo>
                      <a:pt x="19" y="22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íSļïďé"/>
              <p:cNvSpPr/>
              <p:nvPr/>
            </p:nvSpPr>
            <p:spPr bwMode="auto">
              <a:xfrm>
                <a:off x="4887913" y="3700463"/>
                <a:ext cx="100013" cy="131763"/>
              </a:xfrm>
              <a:custGeom>
                <a:avLst/>
                <a:gdLst>
                  <a:gd name="T0" fmla="*/ 0 w 63"/>
                  <a:gd name="T1" fmla="*/ 83 h 83"/>
                  <a:gd name="T2" fmla="*/ 0 w 63"/>
                  <a:gd name="T3" fmla="*/ 0 h 83"/>
                  <a:gd name="T4" fmla="*/ 61 w 63"/>
                  <a:gd name="T5" fmla="*/ 0 h 83"/>
                  <a:gd name="T6" fmla="*/ 61 w 63"/>
                  <a:gd name="T7" fmla="*/ 10 h 83"/>
                  <a:gd name="T8" fmla="*/ 13 w 63"/>
                  <a:gd name="T9" fmla="*/ 10 h 83"/>
                  <a:gd name="T10" fmla="*/ 13 w 63"/>
                  <a:gd name="T11" fmla="*/ 35 h 83"/>
                  <a:gd name="T12" fmla="*/ 56 w 63"/>
                  <a:gd name="T13" fmla="*/ 35 h 83"/>
                  <a:gd name="T14" fmla="*/ 56 w 63"/>
                  <a:gd name="T15" fmla="*/ 43 h 83"/>
                  <a:gd name="T16" fmla="*/ 13 w 63"/>
                  <a:gd name="T17" fmla="*/ 43 h 83"/>
                  <a:gd name="T18" fmla="*/ 13 w 63"/>
                  <a:gd name="T19" fmla="*/ 73 h 83"/>
                  <a:gd name="T20" fmla="*/ 63 w 63"/>
                  <a:gd name="T21" fmla="*/ 73 h 83"/>
                  <a:gd name="T22" fmla="*/ 63 w 63"/>
                  <a:gd name="T23" fmla="*/ 83 h 83"/>
                  <a:gd name="T24" fmla="*/ 0 w 63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83">
                    <a:moveTo>
                      <a:pt x="0" y="83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13" y="10"/>
                    </a:lnTo>
                    <a:lnTo>
                      <a:pt x="13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3" y="43"/>
                    </a:lnTo>
                    <a:lnTo>
                      <a:pt x="13" y="73"/>
                    </a:lnTo>
                    <a:lnTo>
                      <a:pt x="63" y="73"/>
                    </a:lnTo>
                    <a:lnTo>
                      <a:pt x="63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íṥľîḍe"/>
              <p:cNvSpPr/>
              <p:nvPr/>
            </p:nvSpPr>
            <p:spPr bwMode="auto">
              <a:xfrm>
                <a:off x="515620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3" name="îṧ1iḍê"/>
              <p:cNvSpPr/>
              <p:nvPr/>
            </p:nvSpPr>
            <p:spPr bwMode="auto">
              <a:xfrm>
                <a:off x="5346701" y="3700463"/>
                <a:ext cx="103188" cy="131763"/>
              </a:xfrm>
              <a:custGeom>
                <a:avLst/>
                <a:gdLst>
                  <a:gd name="T0" fmla="*/ 0 w 65"/>
                  <a:gd name="T1" fmla="*/ 83 h 83"/>
                  <a:gd name="T2" fmla="*/ 0 w 65"/>
                  <a:gd name="T3" fmla="*/ 0 h 83"/>
                  <a:gd name="T4" fmla="*/ 11 w 65"/>
                  <a:gd name="T5" fmla="*/ 0 h 83"/>
                  <a:gd name="T6" fmla="*/ 11 w 65"/>
                  <a:gd name="T7" fmla="*/ 33 h 83"/>
                  <a:gd name="T8" fmla="*/ 52 w 65"/>
                  <a:gd name="T9" fmla="*/ 33 h 83"/>
                  <a:gd name="T10" fmla="*/ 52 w 65"/>
                  <a:gd name="T11" fmla="*/ 0 h 83"/>
                  <a:gd name="T12" fmla="*/ 65 w 65"/>
                  <a:gd name="T13" fmla="*/ 0 h 83"/>
                  <a:gd name="T14" fmla="*/ 65 w 65"/>
                  <a:gd name="T15" fmla="*/ 83 h 83"/>
                  <a:gd name="T16" fmla="*/ 52 w 65"/>
                  <a:gd name="T17" fmla="*/ 83 h 83"/>
                  <a:gd name="T18" fmla="*/ 52 w 65"/>
                  <a:gd name="T19" fmla="*/ 43 h 83"/>
                  <a:gd name="T20" fmla="*/ 11 w 65"/>
                  <a:gd name="T21" fmla="*/ 43 h 83"/>
                  <a:gd name="T22" fmla="*/ 11 w 65"/>
                  <a:gd name="T23" fmla="*/ 83 h 83"/>
                  <a:gd name="T24" fmla="*/ 0 w 65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83">
                    <a:moveTo>
                      <a:pt x="0" y="8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33"/>
                    </a:lnTo>
                    <a:lnTo>
                      <a:pt x="52" y="3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65" y="83"/>
                    </a:lnTo>
                    <a:lnTo>
                      <a:pt x="52" y="83"/>
                    </a:lnTo>
                    <a:lnTo>
                      <a:pt x="52" y="43"/>
                    </a:lnTo>
                    <a:lnTo>
                      <a:pt x="11" y="43"/>
                    </a:lnTo>
                    <a:lnTo>
                      <a:pt x="11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îšlïḓe"/>
              <p:cNvSpPr/>
              <p:nvPr/>
            </p:nvSpPr>
            <p:spPr bwMode="auto">
              <a:xfrm>
                <a:off x="5603876" y="3700463"/>
                <a:ext cx="122238" cy="131763"/>
              </a:xfrm>
              <a:custGeom>
                <a:avLst/>
                <a:gdLst>
                  <a:gd name="T0" fmla="*/ 0 w 37"/>
                  <a:gd name="T1" fmla="*/ 40 h 40"/>
                  <a:gd name="T2" fmla="*/ 15 w 37"/>
                  <a:gd name="T3" fmla="*/ 0 h 40"/>
                  <a:gd name="T4" fmla="*/ 21 w 37"/>
                  <a:gd name="T5" fmla="*/ 0 h 40"/>
                  <a:gd name="T6" fmla="*/ 37 w 37"/>
                  <a:gd name="T7" fmla="*/ 40 h 40"/>
                  <a:gd name="T8" fmla="*/ 31 w 37"/>
                  <a:gd name="T9" fmla="*/ 40 h 40"/>
                  <a:gd name="T10" fmla="*/ 26 w 37"/>
                  <a:gd name="T11" fmla="*/ 28 h 40"/>
                  <a:gd name="T12" fmla="*/ 10 w 37"/>
                  <a:gd name="T13" fmla="*/ 28 h 40"/>
                  <a:gd name="T14" fmla="*/ 6 w 37"/>
                  <a:gd name="T15" fmla="*/ 40 h 40"/>
                  <a:gd name="T16" fmla="*/ 0 w 37"/>
                  <a:gd name="T17" fmla="*/ 40 h 40"/>
                  <a:gd name="T18" fmla="*/ 11 w 37"/>
                  <a:gd name="T19" fmla="*/ 23 h 40"/>
                  <a:gd name="T20" fmla="*/ 25 w 37"/>
                  <a:gd name="T21" fmla="*/ 23 h 40"/>
                  <a:gd name="T22" fmla="*/ 21 w 37"/>
                  <a:gd name="T23" fmla="*/ 12 h 40"/>
                  <a:gd name="T24" fmla="*/ 18 w 37"/>
                  <a:gd name="T25" fmla="*/ 4 h 40"/>
                  <a:gd name="T26" fmla="*/ 16 w 37"/>
                  <a:gd name="T27" fmla="*/ 12 h 40"/>
                  <a:gd name="T28" fmla="*/ 11 w 37"/>
                  <a:gd name="T29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" h="40">
                    <a:moveTo>
                      <a:pt x="0" y="4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11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9" y="9"/>
                      <a:pt x="18" y="6"/>
                      <a:pt x="18" y="4"/>
                    </a:cubicBezTo>
                    <a:cubicBezTo>
                      <a:pt x="17" y="7"/>
                      <a:pt x="17" y="9"/>
                      <a:pt x="16" y="12"/>
                    </a:cubicBezTo>
                    <a:lnTo>
                      <a:pt x="1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5" name="iṩľiďe"/>
              <p:cNvSpPr/>
              <p:nvPr/>
            </p:nvSpPr>
            <p:spPr bwMode="auto">
              <a:xfrm>
                <a:off x="5881688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ïṩlíḋè"/>
              <p:cNvSpPr/>
              <p:nvPr/>
            </p:nvSpPr>
            <p:spPr bwMode="auto">
              <a:xfrm>
                <a:off x="6151563" y="3695700"/>
                <a:ext cx="119063" cy="136525"/>
              </a:xfrm>
              <a:custGeom>
                <a:avLst/>
                <a:gdLst>
                  <a:gd name="T0" fmla="*/ 20 w 36"/>
                  <a:gd name="T1" fmla="*/ 25 h 41"/>
                  <a:gd name="T2" fmla="*/ 20 w 36"/>
                  <a:gd name="T3" fmla="*/ 20 h 41"/>
                  <a:gd name="T4" fmla="*/ 36 w 36"/>
                  <a:gd name="T5" fmla="*/ 20 h 41"/>
                  <a:gd name="T6" fmla="*/ 36 w 36"/>
                  <a:gd name="T7" fmla="*/ 35 h 41"/>
                  <a:gd name="T8" fmla="*/ 28 w 36"/>
                  <a:gd name="T9" fmla="*/ 40 h 41"/>
                  <a:gd name="T10" fmla="*/ 20 w 36"/>
                  <a:gd name="T11" fmla="*/ 41 h 41"/>
                  <a:gd name="T12" fmla="*/ 9 w 36"/>
                  <a:gd name="T13" fmla="*/ 39 h 41"/>
                  <a:gd name="T14" fmla="*/ 2 w 36"/>
                  <a:gd name="T15" fmla="*/ 32 h 41"/>
                  <a:gd name="T16" fmla="*/ 0 w 36"/>
                  <a:gd name="T17" fmla="*/ 21 h 41"/>
                  <a:gd name="T18" fmla="*/ 2 w 36"/>
                  <a:gd name="T19" fmla="*/ 10 h 41"/>
                  <a:gd name="T20" fmla="*/ 9 w 36"/>
                  <a:gd name="T21" fmla="*/ 3 h 41"/>
                  <a:gd name="T22" fmla="*/ 20 w 36"/>
                  <a:gd name="T23" fmla="*/ 0 h 41"/>
                  <a:gd name="T24" fmla="*/ 27 w 36"/>
                  <a:gd name="T25" fmla="*/ 2 h 41"/>
                  <a:gd name="T26" fmla="*/ 33 w 36"/>
                  <a:gd name="T27" fmla="*/ 6 h 41"/>
                  <a:gd name="T28" fmla="*/ 36 w 36"/>
                  <a:gd name="T29" fmla="*/ 12 h 41"/>
                  <a:gd name="T30" fmla="*/ 31 w 36"/>
                  <a:gd name="T31" fmla="*/ 13 h 41"/>
                  <a:gd name="T32" fmla="*/ 29 w 36"/>
                  <a:gd name="T33" fmla="*/ 9 h 41"/>
                  <a:gd name="T34" fmla="*/ 25 w 36"/>
                  <a:gd name="T35" fmla="*/ 6 h 41"/>
                  <a:gd name="T36" fmla="*/ 20 w 36"/>
                  <a:gd name="T37" fmla="*/ 5 h 41"/>
                  <a:gd name="T38" fmla="*/ 13 w 36"/>
                  <a:gd name="T39" fmla="*/ 6 h 41"/>
                  <a:gd name="T40" fmla="*/ 9 w 36"/>
                  <a:gd name="T41" fmla="*/ 9 h 41"/>
                  <a:gd name="T42" fmla="*/ 7 w 36"/>
                  <a:gd name="T43" fmla="*/ 13 h 41"/>
                  <a:gd name="T44" fmla="*/ 5 w 36"/>
                  <a:gd name="T45" fmla="*/ 21 h 41"/>
                  <a:gd name="T46" fmla="*/ 7 w 36"/>
                  <a:gd name="T47" fmla="*/ 30 h 41"/>
                  <a:gd name="T48" fmla="*/ 12 w 36"/>
                  <a:gd name="T49" fmla="*/ 35 h 41"/>
                  <a:gd name="T50" fmla="*/ 20 w 36"/>
                  <a:gd name="T51" fmla="*/ 37 h 41"/>
                  <a:gd name="T52" fmla="*/ 26 w 36"/>
                  <a:gd name="T53" fmla="*/ 35 h 41"/>
                  <a:gd name="T54" fmla="*/ 31 w 36"/>
                  <a:gd name="T55" fmla="*/ 32 h 41"/>
                  <a:gd name="T56" fmla="*/ 31 w 36"/>
                  <a:gd name="T57" fmla="*/ 25 h 41"/>
                  <a:gd name="T58" fmla="*/ 20 w 36"/>
                  <a:gd name="T59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" h="41">
                    <a:moveTo>
                      <a:pt x="20" y="25"/>
                    </a:moveTo>
                    <a:cubicBezTo>
                      <a:pt x="20" y="20"/>
                      <a:pt x="20" y="20"/>
                      <a:pt x="20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4" y="37"/>
                      <a:pt x="31" y="39"/>
                      <a:pt x="28" y="40"/>
                    </a:cubicBezTo>
                    <a:cubicBezTo>
                      <a:pt x="26" y="41"/>
                      <a:pt x="23" y="41"/>
                      <a:pt x="20" y="41"/>
                    </a:cubicBezTo>
                    <a:cubicBezTo>
                      <a:pt x="16" y="41"/>
                      <a:pt x="13" y="40"/>
                      <a:pt x="9" y="39"/>
                    </a:cubicBezTo>
                    <a:cubicBezTo>
                      <a:pt x="6" y="37"/>
                      <a:pt x="4" y="35"/>
                      <a:pt x="2" y="32"/>
                    </a:cubicBezTo>
                    <a:cubicBezTo>
                      <a:pt x="1" y="28"/>
                      <a:pt x="0" y="25"/>
                      <a:pt x="0" y="21"/>
                    </a:cubicBezTo>
                    <a:cubicBezTo>
                      <a:pt x="0" y="17"/>
                      <a:pt x="1" y="14"/>
                      <a:pt x="2" y="10"/>
                    </a:cubicBezTo>
                    <a:cubicBezTo>
                      <a:pt x="4" y="7"/>
                      <a:pt x="6" y="4"/>
                      <a:pt x="9" y="3"/>
                    </a:cubicBezTo>
                    <a:cubicBezTo>
                      <a:pt x="12" y="1"/>
                      <a:pt x="16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1" y="4"/>
                      <a:pt x="33" y="6"/>
                    </a:cubicBezTo>
                    <a:cubicBezTo>
                      <a:pt x="34" y="7"/>
                      <a:pt x="35" y="9"/>
                      <a:pt x="36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0" y="10"/>
                      <a:pt x="29" y="9"/>
                    </a:cubicBezTo>
                    <a:cubicBezTo>
                      <a:pt x="28" y="8"/>
                      <a:pt x="27" y="7"/>
                      <a:pt x="25" y="6"/>
                    </a:cubicBezTo>
                    <a:cubicBezTo>
                      <a:pt x="23" y="5"/>
                      <a:pt x="22" y="5"/>
                      <a:pt x="20" y="5"/>
                    </a:cubicBezTo>
                    <a:cubicBezTo>
                      <a:pt x="17" y="5"/>
                      <a:pt x="15" y="5"/>
                      <a:pt x="13" y="6"/>
                    </a:cubicBezTo>
                    <a:cubicBezTo>
                      <a:pt x="12" y="7"/>
                      <a:pt x="10" y="8"/>
                      <a:pt x="9" y="9"/>
                    </a:cubicBezTo>
                    <a:cubicBezTo>
                      <a:pt x="8" y="10"/>
                      <a:pt x="7" y="11"/>
                      <a:pt x="7" y="13"/>
                    </a:cubicBezTo>
                    <a:cubicBezTo>
                      <a:pt x="6" y="15"/>
                      <a:pt x="5" y="18"/>
                      <a:pt x="5" y="21"/>
                    </a:cubicBezTo>
                    <a:cubicBezTo>
                      <a:pt x="5" y="24"/>
                      <a:pt x="6" y="27"/>
                      <a:pt x="7" y="30"/>
                    </a:cubicBezTo>
                    <a:cubicBezTo>
                      <a:pt x="8" y="32"/>
                      <a:pt x="10" y="34"/>
                      <a:pt x="12" y="35"/>
                    </a:cubicBezTo>
                    <a:cubicBezTo>
                      <a:pt x="15" y="36"/>
                      <a:pt x="17" y="37"/>
                      <a:pt x="20" y="37"/>
                    </a:cubicBezTo>
                    <a:cubicBezTo>
                      <a:pt x="22" y="37"/>
                      <a:pt x="24" y="36"/>
                      <a:pt x="26" y="35"/>
                    </a:cubicBezTo>
                    <a:cubicBezTo>
                      <a:pt x="28" y="34"/>
                      <a:pt x="30" y="33"/>
                      <a:pt x="31" y="32"/>
                    </a:cubicBezTo>
                    <a:cubicBezTo>
                      <a:pt x="31" y="25"/>
                      <a:pt x="31" y="25"/>
                      <a:pt x="31" y="25"/>
                    </a:cubicBezTo>
                    <a:lnTo>
                      <a:pt x="20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iṩľíḋé"/>
              <p:cNvSpPr/>
              <p:nvPr/>
            </p:nvSpPr>
            <p:spPr bwMode="auto">
              <a:xfrm>
                <a:off x="6478588" y="3700463"/>
                <a:ext cx="106363" cy="131763"/>
              </a:xfrm>
              <a:custGeom>
                <a:avLst/>
                <a:gdLst>
                  <a:gd name="T0" fmla="*/ 26 w 32"/>
                  <a:gd name="T1" fmla="*/ 0 h 40"/>
                  <a:gd name="T2" fmla="*/ 32 w 32"/>
                  <a:gd name="T3" fmla="*/ 0 h 40"/>
                  <a:gd name="T4" fmla="*/ 32 w 32"/>
                  <a:gd name="T5" fmla="*/ 23 h 40"/>
                  <a:gd name="T6" fmla="*/ 30 w 32"/>
                  <a:gd name="T7" fmla="*/ 32 h 40"/>
                  <a:gd name="T8" fmla="*/ 25 w 32"/>
                  <a:gd name="T9" fmla="*/ 38 h 40"/>
                  <a:gd name="T10" fmla="*/ 16 w 32"/>
                  <a:gd name="T11" fmla="*/ 40 h 40"/>
                  <a:gd name="T12" fmla="*/ 7 w 32"/>
                  <a:gd name="T13" fmla="*/ 38 h 40"/>
                  <a:gd name="T14" fmla="*/ 2 w 32"/>
                  <a:gd name="T15" fmla="*/ 33 h 40"/>
                  <a:gd name="T16" fmla="*/ 0 w 32"/>
                  <a:gd name="T17" fmla="*/ 23 h 40"/>
                  <a:gd name="T18" fmla="*/ 0 w 32"/>
                  <a:gd name="T19" fmla="*/ 0 h 40"/>
                  <a:gd name="T20" fmla="*/ 6 w 32"/>
                  <a:gd name="T21" fmla="*/ 0 h 40"/>
                  <a:gd name="T22" fmla="*/ 6 w 32"/>
                  <a:gd name="T23" fmla="*/ 23 h 40"/>
                  <a:gd name="T24" fmla="*/ 7 w 32"/>
                  <a:gd name="T25" fmla="*/ 30 h 40"/>
                  <a:gd name="T26" fmla="*/ 10 w 32"/>
                  <a:gd name="T27" fmla="*/ 34 h 40"/>
                  <a:gd name="T28" fmla="*/ 16 w 32"/>
                  <a:gd name="T29" fmla="*/ 36 h 40"/>
                  <a:gd name="T30" fmla="*/ 24 w 32"/>
                  <a:gd name="T31" fmla="*/ 33 h 40"/>
                  <a:gd name="T32" fmla="*/ 26 w 32"/>
                  <a:gd name="T33" fmla="*/ 23 h 40"/>
                  <a:gd name="T34" fmla="*/ 26 w 32"/>
                  <a:gd name="T3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40">
                    <a:moveTo>
                      <a:pt x="26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7"/>
                      <a:pt x="31" y="30"/>
                      <a:pt x="30" y="32"/>
                    </a:cubicBezTo>
                    <a:cubicBezTo>
                      <a:pt x="29" y="35"/>
                      <a:pt x="28" y="37"/>
                      <a:pt x="25" y="38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2" y="40"/>
                      <a:pt x="9" y="40"/>
                      <a:pt x="7" y="38"/>
                    </a:cubicBezTo>
                    <a:cubicBezTo>
                      <a:pt x="5" y="37"/>
                      <a:pt x="3" y="35"/>
                      <a:pt x="2" y="33"/>
                    </a:cubicBezTo>
                    <a:cubicBezTo>
                      <a:pt x="1" y="30"/>
                      <a:pt x="0" y="27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6"/>
                      <a:pt x="6" y="29"/>
                      <a:pt x="7" y="30"/>
                    </a:cubicBezTo>
                    <a:cubicBezTo>
                      <a:pt x="7" y="32"/>
                      <a:pt x="8" y="33"/>
                      <a:pt x="10" y="34"/>
                    </a:cubicBezTo>
                    <a:cubicBezTo>
                      <a:pt x="11" y="35"/>
                      <a:pt x="13" y="36"/>
                      <a:pt x="16" y="36"/>
                    </a:cubicBezTo>
                    <a:cubicBezTo>
                      <a:pt x="19" y="36"/>
                      <a:pt x="22" y="35"/>
                      <a:pt x="24" y="33"/>
                    </a:cubicBezTo>
                    <a:cubicBezTo>
                      <a:pt x="25" y="31"/>
                      <a:pt x="26" y="28"/>
                      <a:pt x="26" y="23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8" name="iṧlíḓé"/>
              <p:cNvSpPr/>
              <p:nvPr/>
            </p:nvSpPr>
            <p:spPr bwMode="auto">
              <a:xfrm>
                <a:off x="6753226" y="3700463"/>
                <a:ext cx="101600" cy="131763"/>
              </a:xfrm>
              <a:custGeom>
                <a:avLst/>
                <a:gdLst>
                  <a:gd name="T0" fmla="*/ 0 w 64"/>
                  <a:gd name="T1" fmla="*/ 83 h 83"/>
                  <a:gd name="T2" fmla="*/ 0 w 64"/>
                  <a:gd name="T3" fmla="*/ 0 h 83"/>
                  <a:gd name="T4" fmla="*/ 12 w 64"/>
                  <a:gd name="T5" fmla="*/ 0 h 83"/>
                  <a:gd name="T6" fmla="*/ 54 w 64"/>
                  <a:gd name="T7" fmla="*/ 64 h 83"/>
                  <a:gd name="T8" fmla="*/ 54 w 64"/>
                  <a:gd name="T9" fmla="*/ 0 h 83"/>
                  <a:gd name="T10" fmla="*/ 64 w 64"/>
                  <a:gd name="T11" fmla="*/ 0 h 83"/>
                  <a:gd name="T12" fmla="*/ 64 w 64"/>
                  <a:gd name="T13" fmla="*/ 83 h 83"/>
                  <a:gd name="T14" fmla="*/ 54 w 64"/>
                  <a:gd name="T15" fmla="*/ 83 h 83"/>
                  <a:gd name="T16" fmla="*/ 10 w 64"/>
                  <a:gd name="T17" fmla="*/ 18 h 83"/>
                  <a:gd name="T18" fmla="*/ 10 w 64"/>
                  <a:gd name="T19" fmla="*/ 83 h 83"/>
                  <a:gd name="T20" fmla="*/ 0 w 64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3">
                    <a:moveTo>
                      <a:pt x="0" y="83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83"/>
                    </a:lnTo>
                    <a:lnTo>
                      <a:pt x="54" y="83"/>
                    </a:lnTo>
                    <a:lnTo>
                      <a:pt x="10" y="18"/>
                    </a:lnTo>
                    <a:lnTo>
                      <a:pt x="1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9" name="íṥľide"/>
              <p:cNvSpPr/>
              <p:nvPr/>
            </p:nvSpPr>
            <p:spPr bwMode="auto">
              <a:xfrm>
                <a:off x="70294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ïṩlîḑè"/>
              <p:cNvSpPr/>
              <p:nvPr/>
            </p:nvSpPr>
            <p:spPr bwMode="auto">
              <a:xfrm>
                <a:off x="7207251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0 w 36"/>
                  <a:gd name="T3" fmla="*/ 0 h 40"/>
                  <a:gd name="T4" fmla="*/ 5 w 36"/>
                  <a:gd name="T5" fmla="*/ 0 h 40"/>
                  <a:gd name="T6" fmla="*/ 15 w 36"/>
                  <a:gd name="T7" fmla="*/ 29 h 40"/>
                  <a:gd name="T8" fmla="*/ 18 w 36"/>
                  <a:gd name="T9" fmla="*/ 35 h 40"/>
                  <a:gd name="T10" fmla="*/ 20 w 36"/>
                  <a:gd name="T11" fmla="*/ 29 h 40"/>
                  <a:gd name="T12" fmla="*/ 30 w 36"/>
                  <a:gd name="T13" fmla="*/ 0 h 40"/>
                  <a:gd name="T14" fmla="*/ 36 w 36"/>
                  <a:gd name="T15" fmla="*/ 0 h 40"/>
                  <a:gd name="T16" fmla="*/ 20 w 36"/>
                  <a:gd name="T17" fmla="*/ 40 h 40"/>
                  <a:gd name="T18" fmla="*/ 15 w 36"/>
                  <a:gd name="T1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31"/>
                      <a:pt x="17" y="33"/>
                      <a:pt x="18" y="35"/>
                    </a:cubicBezTo>
                    <a:cubicBezTo>
                      <a:pt x="18" y="33"/>
                      <a:pt x="19" y="31"/>
                      <a:pt x="20" y="29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0" y="40"/>
                      <a:pt x="20" y="40"/>
                      <a:pt x="20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í$ḷiḓê"/>
              <p:cNvSpPr/>
              <p:nvPr/>
            </p:nvSpPr>
            <p:spPr bwMode="auto">
              <a:xfrm>
                <a:off x="7485063" y="3700463"/>
                <a:ext cx="95250" cy="131763"/>
              </a:xfrm>
              <a:custGeom>
                <a:avLst/>
                <a:gdLst>
                  <a:gd name="T0" fmla="*/ 0 w 60"/>
                  <a:gd name="T1" fmla="*/ 83 h 83"/>
                  <a:gd name="T2" fmla="*/ 0 w 60"/>
                  <a:gd name="T3" fmla="*/ 0 h 83"/>
                  <a:gd name="T4" fmla="*/ 58 w 60"/>
                  <a:gd name="T5" fmla="*/ 0 h 83"/>
                  <a:gd name="T6" fmla="*/ 58 w 60"/>
                  <a:gd name="T7" fmla="*/ 10 h 83"/>
                  <a:gd name="T8" fmla="*/ 10 w 60"/>
                  <a:gd name="T9" fmla="*/ 10 h 83"/>
                  <a:gd name="T10" fmla="*/ 10 w 60"/>
                  <a:gd name="T11" fmla="*/ 35 h 83"/>
                  <a:gd name="T12" fmla="*/ 56 w 60"/>
                  <a:gd name="T13" fmla="*/ 35 h 83"/>
                  <a:gd name="T14" fmla="*/ 56 w 60"/>
                  <a:gd name="T15" fmla="*/ 43 h 83"/>
                  <a:gd name="T16" fmla="*/ 10 w 60"/>
                  <a:gd name="T17" fmla="*/ 43 h 83"/>
                  <a:gd name="T18" fmla="*/ 10 w 60"/>
                  <a:gd name="T19" fmla="*/ 73 h 83"/>
                  <a:gd name="T20" fmla="*/ 60 w 60"/>
                  <a:gd name="T21" fmla="*/ 73 h 83"/>
                  <a:gd name="T22" fmla="*/ 60 w 60"/>
                  <a:gd name="T23" fmla="*/ 83 h 83"/>
                  <a:gd name="T24" fmla="*/ 0 w 60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83">
                    <a:moveTo>
                      <a:pt x="0" y="83"/>
                    </a:move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10" y="10"/>
                    </a:lnTo>
                    <a:lnTo>
                      <a:pt x="10" y="35"/>
                    </a:lnTo>
                    <a:lnTo>
                      <a:pt x="56" y="35"/>
                    </a:lnTo>
                    <a:lnTo>
                      <a:pt x="56" y="43"/>
                    </a:lnTo>
                    <a:lnTo>
                      <a:pt x="10" y="43"/>
                    </a:lnTo>
                    <a:lnTo>
                      <a:pt x="10" y="73"/>
                    </a:lnTo>
                    <a:lnTo>
                      <a:pt x="60" y="73"/>
                    </a:lnTo>
                    <a:lnTo>
                      <a:pt x="60" y="83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ïṡļîdê"/>
              <p:cNvSpPr/>
              <p:nvPr/>
            </p:nvSpPr>
            <p:spPr bwMode="auto">
              <a:xfrm>
                <a:off x="7745413" y="3700463"/>
                <a:ext cx="115888" cy="131763"/>
              </a:xfrm>
              <a:custGeom>
                <a:avLst/>
                <a:gdLst>
                  <a:gd name="T0" fmla="*/ 0 w 35"/>
                  <a:gd name="T1" fmla="*/ 40 h 40"/>
                  <a:gd name="T2" fmla="*/ 0 w 35"/>
                  <a:gd name="T3" fmla="*/ 0 h 40"/>
                  <a:gd name="T4" fmla="*/ 18 w 35"/>
                  <a:gd name="T5" fmla="*/ 0 h 40"/>
                  <a:gd name="T6" fmla="*/ 26 w 35"/>
                  <a:gd name="T7" fmla="*/ 1 h 40"/>
                  <a:gd name="T8" fmla="*/ 30 w 35"/>
                  <a:gd name="T9" fmla="*/ 5 h 40"/>
                  <a:gd name="T10" fmla="*/ 32 w 35"/>
                  <a:gd name="T11" fmla="*/ 11 h 40"/>
                  <a:gd name="T12" fmla="*/ 29 w 35"/>
                  <a:gd name="T13" fmla="*/ 18 h 40"/>
                  <a:gd name="T14" fmla="*/ 21 w 35"/>
                  <a:gd name="T15" fmla="*/ 22 h 40"/>
                  <a:gd name="T16" fmla="*/ 24 w 35"/>
                  <a:gd name="T17" fmla="*/ 24 h 40"/>
                  <a:gd name="T18" fmla="*/ 28 w 35"/>
                  <a:gd name="T19" fmla="*/ 29 h 40"/>
                  <a:gd name="T20" fmla="*/ 35 w 35"/>
                  <a:gd name="T21" fmla="*/ 40 h 40"/>
                  <a:gd name="T22" fmla="*/ 29 w 35"/>
                  <a:gd name="T23" fmla="*/ 40 h 40"/>
                  <a:gd name="T24" fmla="*/ 23 w 35"/>
                  <a:gd name="T25" fmla="*/ 31 h 40"/>
                  <a:gd name="T26" fmla="*/ 20 w 35"/>
                  <a:gd name="T27" fmla="*/ 26 h 40"/>
                  <a:gd name="T28" fmla="*/ 17 w 35"/>
                  <a:gd name="T29" fmla="*/ 23 h 40"/>
                  <a:gd name="T30" fmla="*/ 15 w 35"/>
                  <a:gd name="T31" fmla="*/ 22 h 40"/>
                  <a:gd name="T32" fmla="*/ 12 w 35"/>
                  <a:gd name="T33" fmla="*/ 22 h 40"/>
                  <a:gd name="T34" fmla="*/ 6 w 35"/>
                  <a:gd name="T35" fmla="*/ 22 h 40"/>
                  <a:gd name="T36" fmla="*/ 6 w 35"/>
                  <a:gd name="T37" fmla="*/ 40 h 40"/>
                  <a:gd name="T38" fmla="*/ 0 w 35"/>
                  <a:gd name="T39" fmla="*/ 40 h 40"/>
                  <a:gd name="T40" fmla="*/ 6 w 35"/>
                  <a:gd name="T41" fmla="*/ 18 h 40"/>
                  <a:gd name="T42" fmla="*/ 17 w 35"/>
                  <a:gd name="T43" fmla="*/ 18 h 40"/>
                  <a:gd name="T44" fmla="*/ 22 w 35"/>
                  <a:gd name="T45" fmla="*/ 17 h 40"/>
                  <a:gd name="T46" fmla="*/ 26 w 35"/>
                  <a:gd name="T47" fmla="*/ 14 h 40"/>
                  <a:gd name="T48" fmla="*/ 27 w 35"/>
                  <a:gd name="T49" fmla="*/ 11 h 40"/>
                  <a:gd name="T50" fmla="*/ 25 w 35"/>
                  <a:gd name="T51" fmla="*/ 6 h 40"/>
                  <a:gd name="T52" fmla="*/ 18 w 35"/>
                  <a:gd name="T53" fmla="*/ 4 h 40"/>
                  <a:gd name="T54" fmla="*/ 6 w 35"/>
                  <a:gd name="T55" fmla="*/ 4 h 40"/>
                  <a:gd name="T56" fmla="*/ 6 w 35"/>
                  <a:gd name="T57" fmla="*/ 1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" h="40">
                    <a:moveTo>
                      <a:pt x="0" y="4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0"/>
                      <a:pt x="24" y="0"/>
                      <a:pt x="26" y="1"/>
                    </a:cubicBezTo>
                    <a:cubicBezTo>
                      <a:pt x="28" y="2"/>
                      <a:pt x="29" y="3"/>
                      <a:pt x="30" y="5"/>
                    </a:cubicBezTo>
                    <a:cubicBezTo>
                      <a:pt x="31" y="7"/>
                      <a:pt x="32" y="9"/>
                      <a:pt x="32" y="11"/>
                    </a:cubicBezTo>
                    <a:cubicBezTo>
                      <a:pt x="32" y="14"/>
                      <a:pt x="31" y="16"/>
                      <a:pt x="29" y="18"/>
                    </a:cubicBezTo>
                    <a:cubicBezTo>
                      <a:pt x="27" y="20"/>
                      <a:pt x="25" y="21"/>
                      <a:pt x="21" y="22"/>
                    </a:cubicBezTo>
                    <a:cubicBezTo>
                      <a:pt x="22" y="22"/>
                      <a:pt x="23" y="23"/>
                      <a:pt x="24" y="24"/>
                    </a:cubicBezTo>
                    <a:cubicBezTo>
                      <a:pt x="25" y="25"/>
                      <a:pt x="27" y="27"/>
                      <a:pt x="28" y="29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2" y="29"/>
                      <a:pt x="21" y="27"/>
                      <a:pt x="20" y="26"/>
                    </a:cubicBezTo>
                    <a:cubicBezTo>
                      <a:pt x="19" y="25"/>
                      <a:pt x="18" y="24"/>
                      <a:pt x="17" y="23"/>
                    </a:cubicBezTo>
                    <a:cubicBezTo>
                      <a:pt x="16" y="23"/>
                      <a:pt x="15" y="22"/>
                      <a:pt x="15" y="22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0" y="40"/>
                      <a:pt x="0" y="40"/>
                      <a:pt x="0" y="40"/>
                    </a:cubicBezTo>
                    <a:close/>
                    <a:moveTo>
                      <a:pt x="6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9" y="18"/>
                      <a:pt x="21" y="17"/>
                      <a:pt x="22" y="17"/>
                    </a:cubicBezTo>
                    <a:cubicBezTo>
                      <a:pt x="24" y="16"/>
                      <a:pt x="25" y="15"/>
                      <a:pt x="26" y="14"/>
                    </a:cubicBezTo>
                    <a:cubicBezTo>
                      <a:pt x="26" y="13"/>
                      <a:pt x="27" y="12"/>
                      <a:pt x="27" y="11"/>
                    </a:cubicBezTo>
                    <a:cubicBezTo>
                      <a:pt x="27" y="9"/>
                      <a:pt x="26" y="7"/>
                      <a:pt x="25" y="6"/>
                    </a:cubicBezTo>
                    <a:cubicBezTo>
                      <a:pt x="23" y="5"/>
                      <a:pt x="21" y="4"/>
                      <a:pt x="1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6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ísḷíďê"/>
              <p:cNvSpPr/>
              <p:nvPr/>
            </p:nvSpPr>
            <p:spPr bwMode="auto">
              <a:xfrm>
                <a:off x="8012113" y="3695700"/>
                <a:ext cx="106363" cy="136525"/>
              </a:xfrm>
              <a:custGeom>
                <a:avLst/>
                <a:gdLst>
                  <a:gd name="T0" fmla="*/ 0 w 32"/>
                  <a:gd name="T1" fmla="*/ 28 h 41"/>
                  <a:gd name="T2" fmla="*/ 5 w 32"/>
                  <a:gd name="T3" fmla="*/ 27 h 41"/>
                  <a:gd name="T4" fmla="*/ 7 w 32"/>
                  <a:gd name="T5" fmla="*/ 32 h 41"/>
                  <a:gd name="T6" fmla="*/ 11 w 32"/>
                  <a:gd name="T7" fmla="*/ 35 h 41"/>
                  <a:gd name="T8" fmla="*/ 17 w 32"/>
                  <a:gd name="T9" fmla="*/ 37 h 41"/>
                  <a:gd name="T10" fmla="*/ 22 w 32"/>
                  <a:gd name="T11" fmla="*/ 36 h 41"/>
                  <a:gd name="T12" fmla="*/ 26 w 32"/>
                  <a:gd name="T13" fmla="*/ 33 h 41"/>
                  <a:gd name="T14" fmla="*/ 27 w 32"/>
                  <a:gd name="T15" fmla="*/ 30 h 41"/>
                  <a:gd name="T16" fmla="*/ 26 w 32"/>
                  <a:gd name="T17" fmla="*/ 27 h 41"/>
                  <a:gd name="T18" fmla="*/ 22 w 32"/>
                  <a:gd name="T19" fmla="*/ 24 h 41"/>
                  <a:gd name="T20" fmla="*/ 15 w 32"/>
                  <a:gd name="T21" fmla="*/ 22 h 41"/>
                  <a:gd name="T22" fmla="*/ 8 w 32"/>
                  <a:gd name="T23" fmla="*/ 20 h 41"/>
                  <a:gd name="T24" fmla="*/ 3 w 32"/>
                  <a:gd name="T25" fmla="*/ 16 h 41"/>
                  <a:gd name="T26" fmla="*/ 2 w 32"/>
                  <a:gd name="T27" fmla="*/ 11 h 41"/>
                  <a:gd name="T28" fmla="*/ 4 w 32"/>
                  <a:gd name="T29" fmla="*/ 6 h 41"/>
                  <a:gd name="T30" fmla="*/ 9 w 32"/>
                  <a:gd name="T31" fmla="*/ 2 h 41"/>
                  <a:gd name="T32" fmla="*/ 16 w 32"/>
                  <a:gd name="T33" fmla="*/ 0 h 41"/>
                  <a:gd name="T34" fmla="*/ 24 w 32"/>
                  <a:gd name="T35" fmla="*/ 2 h 41"/>
                  <a:gd name="T36" fmla="*/ 29 w 32"/>
                  <a:gd name="T37" fmla="*/ 6 h 41"/>
                  <a:gd name="T38" fmla="*/ 31 w 32"/>
                  <a:gd name="T39" fmla="*/ 12 h 41"/>
                  <a:gd name="T40" fmla="*/ 26 w 32"/>
                  <a:gd name="T41" fmla="*/ 13 h 41"/>
                  <a:gd name="T42" fmla="*/ 23 w 32"/>
                  <a:gd name="T43" fmla="*/ 7 h 41"/>
                  <a:gd name="T44" fmla="*/ 16 w 32"/>
                  <a:gd name="T45" fmla="*/ 5 h 41"/>
                  <a:gd name="T46" fmla="*/ 9 w 32"/>
                  <a:gd name="T47" fmla="*/ 7 h 41"/>
                  <a:gd name="T48" fmla="*/ 7 w 32"/>
                  <a:gd name="T49" fmla="*/ 11 h 41"/>
                  <a:gd name="T50" fmla="*/ 8 w 32"/>
                  <a:gd name="T51" fmla="*/ 14 h 41"/>
                  <a:gd name="T52" fmla="*/ 16 w 32"/>
                  <a:gd name="T53" fmla="*/ 17 h 41"/>
                  <a:gd name="T54" fmla="*/ 25 w 32"/>
                  <a:gd name="T55" fmla="*/ 20 h 41"/>
                  <a:gd name="T56" fmla="*/ 30 w 32"/>
                  <a:gd name="T57" fmla="*/ 24 h 41"/>
                  <a:gd name="T58" fmla="*/ 32 w 32"/>
                  <a:gd name="T59" fmla="*/ 29 h 41"/>
                  <a:gd name="T60" fmla="*/ 30 w 32"/>
                  <a:gd name="T61" fmla="*/ 35 h 41"/>
                  <a:gd name="T62" fmla="*/ 25 w 32"/>
                  <a:gd name="T63" fmla="*/ 40 h 41"/>
                  <a:gd name="T64" fmla="*/ 17 w 32"/>
                  <a:gd name="T65" fmla="*/ 41 h 41"/>
                  <a:gd name="T66" fmla="*/ 8 w 32"/>
                  <a:gd name="T67" fmla="*/ 40 h 41"/>
                  <a:gd name="T68" fmla="*/ 3 w 32"/>
                  <a:gd name="T69" fmla="*/ 35 h 41"/>
                  <a:gd name="T70" fmla="*/ 0 w 32"/>
                  <a:gd name="T71" fmla="*/ 2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" h="41">
                    <a:moveTo>
                      <a:pt x="0" y="28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6" y="29"/>
                      <a:pt x="6" y="31"/>
                      <a:pt x="7" y="32"/>
                    </a:cubicBezTo>
                    <a:cubicBezTo>
                      <a:pt x="8" y="34"/>
                      <a:pt x="9" y="35"/>
                      <a:pt x="11" y="35"/>
                    </a:cubicBezTo>
                    <a:cubicBezTo>
                      <a:pt x="13" y="36"/>
                      <a:pt x="15" y="37"/>
                      <a:pt x="17" y="37"/>
                    </a:cubicBezTo>
                    <a:cubicBezTo>
                      <a:pt x="19" y="37"/>
                      <a:pt x="21" y="36"/>
                      <a:pt x="22" y="36"/>
                    </a:cubicBezTo>
                    <a:cubicBezTo>
                      <a:pt x="24" y="35"/>
                      <a:pt x="25" y="34"/>
                      <a:pt x="26" y="33"/>
                    </a:cubicBezTo>
                    <a:cubicBezTo>
                      <a:pt x="26" y="32"/>
                      <a:pt x="27" y="31"/>
                      <a:pt x="27" y="30"/>
                    </a:cubicBezTo>
                    <a:cubicBezTo>
                      <a:pt x="27" y="29"/>
                      <a:pt x="26" y="28"/>
                      <a:pt x="26" y="27"/>
                    </a:cubicBezTo>
                    <a:cubicBezTo>
                      <a:pt x="25" y="26"/>
                      <a:pt x="24" y="25"/>
                      <a:pt x="22" y="24"/>
                    </a:cubicBezTo>
                    <a:cubicBezTo>
                      <a:pt x="21" y="24"/>
                      <a:pt x="19" y="23"/>
                      <a:pt x="15" y="22"/>
                    </a:cubicBezTo>
                    <a:cubicBezTo>
                      <a:pt x="12" y="21"/>
                      <a:pt x="9" y="21"/>
                      <a:pt x="8" y="20"/>
                    </a:cubicBezTo>
                    <a:cubicBezTo>
                      <a:pt x="6" y="19"/>
                      <a:pt x="4" y="18"/>
                      <a:pt x="3" y="16"/>
                    </a:cubicBezTo>
                    <a:cubicBezTo>
                      <a:pt x="2" y="15"/>
                      <a:pt x="2" y="13"/>
                      <a:pt x="2" y="11"/>
                    </a:cubicBezTo>
                    <a:cubicBezTo>
                      <a:pt x="2" y="9"/>
                      <a:pt x="2" y="7"/>
                      <a:pt x="4" y="6"/>
                    </a:cubicBezTo>
                    <a:cubicBezTo>
                      <a:pt x="5" y="4"/>
                      <a:pt x="6" y="3"/>
                      <a:pt x="9" y="2"/>
                    </a:cubicBezTo>
                    <a:cubicBezTo>
                      <a:pt x="11" y="1"/>
                      <a:pt x="13" y="0"/>
                      <a:pt x="16" y="0"/>
                    </a:cubicBezTo>
                    <a:cubicBezTo>
                      <a:pt x="19" y="0"/>
                      <a:pt x="21" y="1"/>
                      <a:pt x="24" y="2"/>
                    </a:cubicBezTo>
                    <a:cubicBezTo>
                      <a:pt x="26" y="3"/>
                      <a:pt x="28" y="4"/>
                      <a:pt x="29" y="6"/>
                    </a:cubicBezTo>
                    <a:cubicBezTo>
                      <a:pt x="30" y="8"/>
                      <a:pt x="31" y="10"/>
                      <a:pt x="31" y="1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0"/>
                      <a:pt x="24" y="8"/>
                      <a:pt x="23" y="7"/>
                    </a:cubicBezTo>
                    <a:cubicBezTo>
                      <a:pt x="21" y="6"/>
                      <a:pt x="19" y="5"/>
                      <a:pt x="16" y="5"/>
                    </a:cubicBezTo>
                    <a:cubicBezTo>
                      <a:pt x="13" y="5"/>
                      <a:pt x="11" y="6"/>
                      <a:pt x="9" y="7"/>
                    </a:cubicBezTo>
                    <a:cubicBezTo>
                      <a:pt x="8" y="8"/>
                      <a:pt x="7" y="9"/>
                      <a:pt x="7" y="11"/>
                    </a:cubicBezTo>
                    <a:cubicBezTo>
                      <a:pt x="7" y="12"/>
                      <a:pt x="7" y="14"/>
                      <a:pt x="8" y="14"/>
                    </a:cubicBezTo>
                    <a:cubicBezTo>
                      <a:pt x="9" y="15"/>
                      <a:pt x="12" y="16"/>
                      <a:pt x="16" y="17"/>
                    </a:cubicBezTo>
                    <a:cubicBezTo>
                      <a:pt x="21" y="18"/>
                      <a:pt x="24" y="19"/>
                      <a:pt x="25" y="20"/>
                    </a:cubicBezTo>
                    <a:cubicBezTo>
                      <a:pt x="27" y="21"/>
                      <a:pt x="29" y="22"/>
                      <a:pt x="30" y="24"/>
                    </a:cubicBezTo>
                    <a:cubicBezTo>
                      <a:pt x="31" y="25"/>
                      <a:pt x="32" y="27"/>
                      <a:pt x="32" y="29"/>
                    </a:cubicBezTo>
                    <a:cubicBezTo>
                      <a:pt x="32" y="32"/>
                      <a:pt x="31" y="34"/>
                      <a:pt x="30" y="35"/>
                    </a:cubicBezTo>
                    <a:cubicBezTo>
                      <a:pt x="29" y="37"/>
                      <a:pt x="27" y="39"/>
                      <a:pt x="25" y="40"/>
                    </a:cubicBezTo>
                    <a:cubicBezTo>
                      <a:pt x="23" y="41"/>
                      <a:pt x="20" y="41"/>
                      <a:pt x="17" y="41"/>
                    </a:cubicBezTo>
                    <a:cubicBezTo>
                      <a:pt x="14" y="41"/>
                      <a:pt x="11" y="41"/>
                      <a:pt x="8" y="40"/>
                    </a:cubicBezTo>
                    <a:cubicBezTo>
                      <a:pt x="6" y="39"/>
                      <a:pt x="4" y="37"/>
                      <a:pt x="3" y="35"/>
                    </a:cubicBezTo>
                    <a:cubicBezTo>
                      <a:pt x="1" y="33"/>
                      <a:pt x="0" y="31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ïşḷïḑè"/>
              <p:cNvSpPr/>
              <p:nvPr/>
            </p:nvSpPr>
            <p:spPr bwMode="auto">
              <a:xfrm>
                <a:off x="8286751" y="3700463"/>
                <a:ext cx="15875" cy="1317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5" name="ïŝľiḍê"/>
              <p:cNvSpPr/>
              <p:nvPr/>
            </p:nvSpPr>
            <p:spPr bwMode="auto">
              <a:xfrm>
                <a:off x="8464551" y="3700463"/>
                <a:ext cx="106363" cy="131763"/>
              </a:xfrm>
              <a:custGeom>
                <a:avLst/>
                <a:gdLst>
                  <a:gd name="T0" fmla="*/ 27 w 67"/>
                  <a:gd name="T1" fmla="*/ 83 h 83"/>
                  <a:gd name="T2" fmla="*/ 27 w 67"/>
                  <a:gd name="T3" fmla="*/ 10 h 83"/>
                  <a:gd name="T4" fmla="*/ 0 w 67"/>
                  <a:gd name="T5" fmla="*/ 10 h 83"/>
                  <a:gd name="T6" fmla="*/ 0 w 67"/>
                  <a:gd name="T7" fmla="*/ 0 h 83"/>
                  <a:gd name="T8" fmla="*/ 67 w 67"/>
                  <a:gd name="T9" fmla="*/ 0 h 83"/>
                  <a:gd name="T10" fmla="*/ 67 w 67"/>
                  <a:gd name="T11" fmla="*/ 10 h 83"/>
                  <a:gd name="T12" fmla="*/ 40 w 67"/>
                  <a:gd name="T13" fmla="*/ 10 h 83"/>
                  <a:gd name="T14" fmla="*/ 40 w 67"/>
                  <a:gd name="T15" fmla="*/ 83 h 83"/>
                  <a:gd name="T16" fmla="*/ 27 w 67"/>
                  <a:gd name="T1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83">
                    <a:moveTo>
                      <a:pt x="27" y="83"/>
                    </a:moveTo>
                    <a:lnTo>
                      <a:pt x="27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67" y="0"/>
                    </a:lnTo>
                    <a:lnTo>
                      <a:pt x="67" y="10"/>
                    </a:lnTo>
                    <a:lnTo>
                      <a:pt x="40" y="10"/>
                    </a:lnTo>
                    <a:lnTo>
                      <a:pt x="40" y="83"/>
                    </a:lnTo>
                    <a:lnTo>
                      <a:pt x="27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16" name="iṥḻïdê"/>
              <p:cNvSpPr/>
              <p:nvPr/>
            </p:nvSpPr>
            <p:spPr bwMode="auto">
              <a:xfrm>
                <a:off x="8715376" y="3700463"/>
                <a:ext cx="119063" cy="131763"/>
              </a:xfrm>
              <a:custGeom>
                <a:avLst/>
                <a:gdLst>
                  <a:gd name="T0" fmla="*/ 15 w 36"/>
                  <a:gd name="T1" fmla="*/ 40 h 40"/>
                  <a:gd name="T2" fmla="*/ 15 w 36"/>
                  <a:gd name="T3" fmla="*/ 23 h 40"/>
                  <a:gd name="T4" fmla="*/ 0 w 36"/>
                  <a:gd name="T5" fmla="*/ 0 h 40"/>
                  <a:gd name="T6" fmla="*/ 6 w 36"/>
                  <a:gd name="T7" fmla="*/ 0 h 40"/>
                  <a:gd name="T8" fmla="*/ 14 w 36"/>
                  <a:gd name="T9" fmla="*/ 12 h 40"/>
                  <a:gd name="T10" fmla="*/ 18 w 36"/>
                  <a:gd name="T11" fmla="*/ 19 h 40"/>
                  <a:gd name="T12" fmla="*/ 23 w 36"/>
                  <a:gd name="T13" fmla="*/ 12 h 40"/>
                  <a:gd name="T14" fmla="*/ 30 w 36"/>
                  <a:gd name="T15" fmla="*/ 0 h 40"/>
                  <a:gd name="T16" fmla="*/ 36 w 36"/>
                  <a:gd name="T17" fmla="*/ 0 h 40"/>
                  <a:gd name="T18" fmla="*/ 21 w 36"/>
                  <a:gd name="T19" fmla="*/ 23 h 40"/>
                  <a:gd name="T20" fmla="*/ 21 w 36"/>
                  <a:gd name="T21" fmla="*/ 40 h 40"/>
                  <a:gd name="T22" fmla="*/ 15 w 3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15" y="40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4"/>
                      <a:pt x="17" y="16"/>
                      <a:pt x="18" y="19"/>
                    </a:cubicBezTo>
                    <a:cubicBezTo>
                      <a:pt x="19" y="17"/>
                      <a:pt x="21" y="14"/>
                      <a:pt x="23" y="12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40"/>
                      <a:pt x="21" y="40"/>
                      <a:pt x="21" y="40"/>
                    </a:cubicBezTo>
                    <a:lnTo>
                      <a:pt x="1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38" name="矩形 237"/>
          <p:cNvSpPr/>
          <p:nvPr userDrawn="1"/>
        </p:nvSpPr>
        <p:spPr>
          <a:xfrm flipV="1">
            <a:off x="0" y="6806337"/>
            <a:ext cx="12192000" cy="650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文本框 238"/>
          <p:cNvSpPr txBox="1"/>
          <p:nvPr userDrawn="1"/>
        </p:nvSpPr>
        <p:spPr>
          <a:xfrm>
            <a:off x="660400" y="6577035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b="1" spc="300" dirty="0">
                <a:solidFill>
                  <a:schemeClr val="accent1"/>
                </a:solidFill>
              </a:rPr>
              <a:t>德才兼备 知行合一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>
          <a:xfrm>
            <a:off x="8765175" y="6583682"/>
            <a:ext cx="2743200" cy="149924"/>
          </a:xfrm>
        </p:spPr>
        <p:txBody>
          <a:bodyPr lIns="0" tIns="0" rIns="0" bIns="0"/>
          <a:lstStyle>
            <a:lvl1pPr>
              <a:defRPr sz="1400" b="1">
                <a:solidFill>
                  <a:schemeClr val="accent1"/>
                </a:solidFill>
              </a:defRPr>
            </a:lvl1pPr>
          </a:lstStyle>
          <a:p>
            <a:fld id="{E16B16C1-6D5E-46C9-B419-8AFAA0B89E27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8" t="238" r="19837"/>
          <a:stretch>
            <a:fillRect/>
          </a:stretch>
        </p:blipFill>
        <p:spPr>
          <a:xfrm>
            <a:off x="7004816" y="0"/>
            <a:ext cx="5187184" cy="7002684"/>
          </a:xfrm>
          <a:custGeom>
            <a:avLst/>
            <a:gdLst>
              <a:gd name="connsiteX0" fmla="*/ 0 w 5187184"/>
              <a:gd name="connsiteY0" fmla="*/ 0 h 7002684"/>
              <a:gd name="connsiteX1" fmla="*/ 3890388 w 5187184"/>
              <a:gd name="connsiteY1" fmla="*/ 0 h 7002684"/>
              <a:gd name="connsiteX2" fmla="*/ 4149780 w 5187184"/>
              <a:gd name="connsiteY2" fmla="*/ 1400714 h 7002684"/>
              <a:gd name="connsiteX3" fmla="*/ 5187184 w 5187184"/>
              <a:gd name="connsiteY3" fmla="*/ 7002684 h 7002684"/>
              <a:gd name="connsiteX4" fmla="*/ 1296796 w 5187184"/>
              <a:gd name="connsiteY4" fmla="*/ 7002684 h 7002684"/>
              <a:gd name="connsiteX5" fmla="*/ 1037445 w 5187184"/>
              <a:gd name="connsiteY5" fmla="*/ 5602192 h 700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87184" h="7002684">
                <a:moveTo>
                  <a:pt x="0" y="0"/>
                </a:moveTo>
                <a:lnTo>
                  <a:pt x="3890388" y="0"/>
                </a:lnTo>
                <a:lnTo>
                  <a:pt x="4149780" y="1400714"/>
                </a:lnTo>
                <a:lnTo>
                  <a:pt x="5187184" y="7002684"/>
                </a:lnTo>
                <a:lnTo>
                  <a:pt x="1296796" y="7002684"/>
                </a:lnTo>
                <a:lnTo>
                  <a:pt x="1037445" y="5602192"/>
                </a:lnTo>
                <a:close/>
              </a:path>
            </a:pathLst>
          </a:custGeom>
        </p:spPr>
      </p:pic>
      <p:cxnSp>
        <p:nvCxnSpPr>
          <p:cNvPr id="53" name="直接连接符 52"/>
          <p:cNvCxnSpPr/>
          <p:nvPr userDrawn="1"/>
        </p:nvCxnSpPr>
        <p:spPr>
          <a:xfrm flipV="1">
            <a:off x="751661" y="2058446"/>
            <a:ext cx="0" cy="123212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平行四边形 101"/>
          <p:cNvSpPr/>
          <p:nvPr userDrawn="1"/>
        </p:nvSpPr>
        <p:spPr>
          <a:xfrm flipH="1">
            <a:off x="7004816" y="0"/>
            <a:ext cx="5187184" cy="7002684"/>
          </a:xfrm>
          <a:prstGeom prst="parallelogram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7046098" y="1352452"/>
            <a:ext cx="4466907" cy="1055243"/>
            <a:chOff x="6957679" y="1357480"/>
            <a:chExt cx="4466907" cy="1055243"/>
          </a:xfrm>
        </p:grpSpPr>
        <p:sp>
          <p:nvSpPr>
            <p:cNvPr id="62" name="平行四边形 61"/>
            <p:cNvSpPr/>
            <p:nvPr userDrawn="1"/>
          </p:nvSpPr>
          <p:spPr>
            <a:xfrm flipH="1">
              <a:off x="6957679" y="1357480"/>
              <a:ext cx="4466907" cy="1055243"/>
            </a:xfrm>
            <a:prstGeom prst="parallelogram">
              <a:avLst>
                <a:gd name="adj" fmla="val 1905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4" name="81ebc1f8-0063-4175-a0e9-d76839507c2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1"/>
              </p:custDataLst>
            </p:nvPr>
          </p:nvGrpSpPr>
          <p:grpSpPr>
            <a:xfrm>
              <a:off x="7239288" y="1526358"/>
              <a:ext cx="3949906" cy="733268"/>
              <a:chOff x="3497261" y="2746242"/>
              <a:chExt cx="7298696" cy="1354943"/>
            </a:xfrm>
            <a:solidFill>
              <a:schemeClr val="bg1"/>
            </a:solidFill>
          </p:grpSpPr>
          <p:grpSp>
            <p:nvGrpSpPr>
              <p:cNvPr id="55" name="ïşļíḓê"/>
              <p:cNvGrpSpPr/>
              <p:nvPr/>
            </p:nvGrpSpPr>
            <p:grpSpPr>
              <a:xfrm>
                <a:off x="3497261" y="2746242"/>
                <a:ext cx="7298696" cy="1095599"/>
                <a:chOff x="4535488" y="3019425"/>
                <a:chExt cx="4378326" cy="657226"/>
              </a:xfrm>
              <a:grpFill/>
            </p:grpSpPr>
            <p:sp>
              <p:nvSpPr>
                <p:cNvPr id="79" name="îṥļiďe"/>
                <p:cNvSpPr/>
                <p:nvPr/>
              </p:nvSpPr>
              <p:spPr bwMode="auto">
                <a:xfrm>
                  <a:off x="4535488" y="3192463"/>
                  <a:ext cx="290513" cy="484188"/>
                </a:xfrm>
                <a:custGeom>
                  <a:avLst/>
                  <a:gdLst>
                    <a:gd name="T0" fmla="*/ 88 w 88"/>
                    <a:gd name="T1" fmla="*/ 31 h 146"/>
                    <a:gd name="T2" fmla="*/ 71 w 88"/>
                    <a:gd name="T3" fmla="*/ 93 h 146"/>
                    <a:gd name="T4" fmla="*/ 61 w 88"/>
                    <a:gd name="T5" fmla="*/ 100 h 146"/>
                    <a:gd name="T6" fmla="*/ 46 w 88"/>
                    <a:gd name="T7" fmla="*/ 114 h 146"/>
                    <a:gd name="T8" fmla="*/ 10 w 88"/>
                    <a:gd name="T9" fmla="*/ 128 h 146"/>
                    <a:gd name="T10" fmla="*/ 3 w 88"/>
                    <a:gd name="T11" fmla="*/ 118 h 146"/>
                    <a:gd name="T12" fmla="*/ 12 w 88"/>
                    <a:gd name="T13" fmla="*/ 113 h 146"/>
                    <a:gd name="T14" fmla="*/ 46 w 88"/>
                    <a:gd name="T15" fmla="*/ 92 h 146"/>
                    <a:gd name="T16" fmla="*/ 39 w 88"/>
                    <a:gd name="T17" fmla="*/ 67 h 146"/>
                    <a:gd name="T18" fmla="*/ 24 w 88"/>
                    <a:gd name="T19" fmla="*/ 55 h 146"/>
                    <a:gd name="T20" fmla="*/ 32 w 88"/>
                    <a:gd name="T21" fmla="*/ 51 h 146"/>
                    <a:gd name="T22" fmla="*/ 49 w 88"/>
                    <a:gd name="T23" fmla="*/ 30 h 146"/>
                    <a:gd name="T24" fmla="*/ 56 w 88"/>
                    <a:gd name="T25" fmla="*/ 7 h 146"/>
                    <a:gd name="T26" fmla="*/ 88 w 88"/>
                    <a:gd name="T27" fmla="*/ 31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8" h="146">
                      <a:moveTo>
                        <a:pt x="88" y="31"/>
                      </a:moveTo>
                      <a:cubicBezTo>
                        <a:pt x="71" y="93"/>
                        <a:pt x="71" y="93"/>
                        <a:pt x="71" y="93"/>
                      </a:cubicBezTo>
                      <a:cubicBezTo>
                        <a:pt x="71" y="93"/>
                        <a:pt x="68" y="99"/>
                        <a:pt x="61" y="100"/>
                      </a:cubicBezTo>
                      <a:cubicBezTo>
                        <a:pt x="61" y="100"/>
                        <a:pt x="48" y="106"/>
                        <a:pt x="46" y="114"/>
                      </a:cubicBezTo>
                      <a:cubicBezTo>
                        <a:pt x="46" y="114"/>
                        <a:pt x="19" y="146"/>
                        <a:pt x="10" y="128"/>
                      </a:cubicBezTo>
                      <a:cubicBezTo>
                        <a:pt x="10" y="128"/>
                        <a:pt x="9" y="118"/>
                        <a:pt x="3" y="118"/>
                      </a:cubicBezTo>
                      <a:cubicBezTo>
                        <a:pt x="3" y="118"/>
                        <a:pt x="0" y="115"/>
                        <a:pt x="12" y="113"/>
                      </a:cubicBezTo>
                      <a:cubicBezTo>
                        <a:pt x="12" y="113"/>
                        <a:pt x="32" y="116"/>
                        <a:pt x="46" y="92"/>
                      </a:cubicBezTo>
                      <a:cubicBezTo>
                        <a:pt x="46" y="92"/>
                        <a:pt x="57" y="72"/>
                        <a:pt x="39" y="67"/>
                      </a:cubicBezTo>
                      <a:cubicBezTo>
                        <a:pt x="39" y="67"/>
                        <a:pt x="22" y="66"/>
                        <a:pt x="24" y="55"/>
                      </a:cubicBezTo>
                      <a:cubicBezTo>
                        <a:pt x="24" y="55"/>
                        <a:pt x="24" y="52"/>
                        <a:pt x="32" y="51"/>
                      </a:cubicBezTo>
                      <a:cubicBezTo>
                        <a:pt x="32" y="51"/>
                        <a:pt x="59" y="46"/>
                        <a:pt x="49" y="30"/>
                      </a:cubicBezTo>
                      <a:cubicBezTo>
                        <a:pt x="49" y="30"/>
                        <a:pt x="33" y="10"/>
                        <a:pt x="56" y="7"/>
                      </a:cubicBezTo>
                      <a:cubicBezTo>
                        <a:pt x="56" y="7"/>
                        <a:pt x="85" y="0"/>
                        <a:pt x="88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0" name="íŝļíḍê"/>
                <p:cNvSpPr/>
                <p:nvPr/>
              </p:nvSpPr>
              <p:spPr bwMode="auto">
                <a:xfrm>
                  <a:off x="4899026" y="3148013"/>
                  <a:ext cx="214313" cy="409575"/>
                </a:xfrm>
                <a:custGeom>
                  <a:avLst/>
                  <a:gdLst>
                    <a:gd name="T0" fmla="*/ 24 w 65"/>
                    <a:gd name="T1" fmla="*/ 0 h 123"/>
                    <a:gd name="T2" fmla="*/ 5 w 65"/>
                    <a:gd name="T3" fmla="*/ 21 h 123"/>
                    <a:gd name="T4" fmla="*/ 8 w 65"/>
                    <a:gd name="T5" fmla="*/ 43 h 123"/>
                    <a:gd name="T6" fmla="*/ 3 w 65"/>
                    <a:gd name="T7" fmla="*/ 65 h 123"/>
                    <a:gd name="T8" fmla="*/ 2 w 65"/>
                    <a:gd name="T9" fmla="*/ 73 h 123"/>
                    <a:gd name="T10" fmla="*/ 8 w 65"/>
                    <a:gd name="T11" fmla="*/ 106 h 123"/>
                    <a:gd name="T12" fmla="*/ 42 w 65"/>
                    <a:gd name="T13" fmla="*/ 119 h 123"/>
                    <a:gd name="T14" fmla="*/ 63 w 65"/>
                    <a:gd name="T15" fmla="*/ 103 h 123"/>
                    <a:gd name="T16" fmla="*/ 48 w 65"/>
                    <a:gd name="T17" fmla="*/ 97 h 123"/>
                    <a:gd name="T18" fmla="*/ 21 w 65"/>
                    <a:gd name="T19" fmla="*/ 91 h 123"/>
                    <a:gd name="T20" fmla="*/ 25 w 65"/>
                    <a:gd name="T21" fmla="*/ 57 h 123"/>
                    <a:gd name="T22" fmla="*/ 42 w 65"/>
                    <a:gd name="T23" fmla="*/ 50 h 123"/>
                    <a:gd name="T24" fmla="*/ 58 w 65"/>
                    <a:gd name="T25" fmla="*/ 34 h 123"/>
                    <a:gd name="T26" fmla="*/ 44 w 65"/>
                    <a:gd name="T27" fmla="*/ 32 h 123"/>
                    <a:gd name="T28" fmla="*/ 28 w 65"/>
                    <a:gd name="T29" fmla="*/ 31 h 123"/>
                    <a:gd name="T30" fmla="*/ 33 w 65"/>
                    <a:gd name="T31" fmla="*/ 19 h 123"/>
                    <a:gd name="T32" fmla="*/ 24 w 65"/>
                    <a:gd name="T33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5" h="123">
                      <a:moveTo>
                        <a:pt x="24" y="0"/>
                      </a:moveTo>
                      <a:cubicBezTo>
                        <a:pt x="24" y="0"/>
                        <a:pt x="2" y="1"/>
                        <a:pt x="5" y="21"/>
                      </a:cubicBezTo>
                      <a:cubicBezTo>
                        <a:pt x="5" y="21"/>
                        <a:pt x="12" y="38"/>
                        <a:pt x="8" y="43"/>
                      </a:cubicBezTo>
                      <a:cubicBezTo>
                        <a:pt x="8" y="43"/>
                        <a:pt x="2" y="56"/>
                        <a:pt x="3" y="65"/>
                      </a:cubicBezTo>
                      <a:cubicBezTo>
                        <a:pt x="3" y="65"/>
                        <a:pt x="5" y="66"/>
                        <a:pt x="2" y="73"/>
                      </a:cubicBezTo>
                      <a:cubicBezTo>
                        <a:pt x="2" y="73"/>
                        <a:pt x="0" y="100"/>
                        <a:pt x="8" y="106"/>
                      </a:cubicBezTo>
                      <a:cubicBezTo>
                        <a:pt x="8" y="106"/>
                        <a:pt x="17" y="117"/>
                        <a:pt x="42" y="119"/>
                      </a:cubicBezTo>
                      <a:cubicBezTo>
                        <a:pt x="42" y="119"/>
                        <a:pt x="65" y="123"/>
                        <a:pt x="63" y="103"/>
                      </a:cubicBezTo>
                      <a:cubicBezTo>
                        <a:pt x="63" y="103"/>
                        <a:pt x="58" y="95"/>
                        <a:pt x="48" y="97"/>
                      </a:cubicBezTo>
                      <a:cubicBezTo>
                        <a:pt x="48" y="97"/>
                        <a:pt x="21" y="107"/>
                        <a:pt x="21" y="91"/>
                      </a:cubicBezTo>
                      <a:cubicBezTo>
                        <a:pt x="21" y="91"/>
                        <a:pt x="18" y="70"/>
                        <a:pt x="25" y="57"/>
                      </a:cubicBezTo>
                      <a:cubicBezTo>
                        <a:pt x="25" y="57"/>
                        <a:pt x="28" y="50"/>
                        <a:pt x="42" y="50"/>
                      </a:cubicBezTo>
                      <a:cubicBezTo>
                        <a:pt x="42" y="50"/>
                        <a:pt x="62" y="50"/>
                        <a:pt x="58" y="34"/>
                      </a:cubicBezTo>
                      <a:cubicBezTo>
                        <a:pt x="58" y="34"/>
                        <a:pt x="55" y="27"/>
                        <a:pt x="44" y="32"/>
                      </a:cubicBezTo>
                      <a:cubicBezTo>
                        <a:pt x="44" y="32"/>
                        <a:pt x="31" y="42"/>
                        <a:pt x="28" y="31"/>
                      </a:cubicBezTo>
                      <a:cubicBezTo>
                        <a:pt x="28" y="31"/>
                        <a:pt x="27" y="24"/>
                        <a:pt x="33" y="19"/>
                      </a:cubicBezTo>
                      <a:cubicBezTo>
                        <a:pt x="33" y="19"/>
                        <a:pt x="46" y="4"/>
                        <a:pt x="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1" name="íşḷiḋe"/>
                <p:cNvSpPr/>
                <p:nvPr/>
              </p:nvSpPr>
              <p:spPr bwMode="auto">
                <a:xfrm>
                  <a:off x="5218113" y="3122613"/>
                  <a:ext cx="406400" cy="222250"/>
                </a:xfrm>
                <a:custGeom>
                  <a:avLst/>
                  <a:gdLst>
                    <a:gd name="T0" fmla="*/ 43 w 123"/>
                    <a:gd name="T1" fmla="*/ 10 h 67"/>
                    <a:gd name="T2" fmla="*/ 43 w 123"/>
                    <a:gd name="T3" fmla="*/ 19 h 67"/>
                    <a:gd name="T4" fmla="*/ 53 w 123"/>
                    <a:gd name="T5" fmla="*/ 30 h 67"/>
                    <a:gd name="T6" fmla="*/ 39 w 123"/>
                    <a:gd name="T7" fmla="*/ 37 h 67"/>
                    <a:gd name="T8" fmla="*/ 39 w 123"/>
                    <a:gd name="T9" fmla="*/ 37 h 67"/>
                    <a:gd name="T10" fmla="*/ 15 w 123"/>
                    <a:gd name="T11" fmla="*/ 43 h 67"/>
                    <a:gd name="T12" fmla="*/ 0 w 123"/>
                    <a:gd name="T13" fmla="*/ 52 h 67"/>
                    <a:gd name="T14" fmla="*/ 15 w 123"/>
                    <a:gd name="T15" fmla="*/ 62 h 67"/>
                    <a:gd name="T16" fmla="*/ 29 w 123"/>
                    <a:gd name="T17" fmla="*/ 52 h 67"/>
                    <a:gd name="T18" fmla="*/ 44 w 123"/>
                    <a:gd name="T19" fmla="*/ 46 h 67"/>
                    <a:gd name="T20" fmla="*/ 112 w 123"/>
                    <a:gd name="T21" fmla="*/ 36 h 67"/>
                    <a:gd name="T22" fmla="*/ 123 w 123"/>
                    <a:gd name="T23" fmla="*/ 31 h 67"/>
                    <a:gd name="T24" fmla="*/ 116 w 123"/>
                    <a:gd name="T25" fmla="*/ 25 h 67"/>
                    <a:gd name="T26" fmla="*/ 84 w 123"/>
                    <a:gd name="T27" fmla="*/ 25 h 67"/>
                    <a:gd name="T28" fmla="*/ 80 w 123"/>
                    <a:gd name="T29" fmla="*/ 19 h 67"/>
                    <a:gd name="T30" fmla="*/ 72 w 123"/>
                    <a:gd name="T31" fmla="*/ 5 h 67"/>
                    <a:gd name="T32" fmla="*/ 67 w 123"/>
                    <a:gd name="T33" fmla="*/ 5 h 67"/>
                    <a:gd name="T34" fmla="*/ 59 w 123"/>
                    <a:gd name="T35" fmla="*/ 3 h 67"/>
                    <a:gd name="T36" fmla="*/ 43 w 123"/>
                    <a:gd name="T37" fmla="*/ 1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3" h="67">
                      <a:moveTo>
                        <a:pt x="43" y="10"/>
                      </a:moveTo>
                      <a:cubicBezTo>
                        <a:pt x="43" y="10"/>
                        <a:pt x="35" y="13"/>
                        <a:pt x="43" y="19"/>
                      </a:cubicBezTo>
                      <a:cubicBezTo>
                        <a:pt x="43" y="19"/>
                        <a:pt x="57" y="23"/>
                        <a:pt x="53" y="30"/>
                      </a:cubicBezTo>
                      <a:cubicBezTo>
                        <a:pt x="53" y="30"/>
                        <a:pt x="50" y="34"/>
                        <a:pt x="39" y="37"/>
                      </a:cubicBezTo>
                      <a:cubicBezTo>
                        <a:pt x="39" y="37"/>
                        <a:pt x="39" y="37"/>
                        <a:pt x="39" y="37"/>
                      </a:cubicBezTo>
                      <a:cubicBezTo>
                        <a:pt x="27" y="40"/>
                        <a:pt x="15" y="43"/>
                        <a:pt x="15" y="43"/>
                      </a:cubicBezTo>
                      <a:cubicBezTo>
                        <a:pt x="15" y="43"/>
                        <a:pt x="4" y="38"/>
                        <a:pt x="0" y="52"/>
                      </a:cubicBezTo>
                      <a:cubicBezTo>
                        <a:pt x="0" y="52"/>
                        <a:pt x="1" y="67"/>
                        <a:pt x="15" y="62"/>
                      </a:cubicBezTo>
                      <a:cubicBezTo>
                        <a:pt x="15" y="62"/>
                        <a:pt x="17" y="52"/>
                        <a:pt x="29" y="52"/>
                      </a:cubicBezTo>
                      <a:cubicBezTo>
                        <a:pt x="29" y="52"/>
                        <a:pt x="36" y="53"/>
                        <a:pt x="44" y="46"/>
                      </a:cubicBezTo>
                      <a:cubicBezTo>
                        <a:pt x="44" y="46"/>
                        <a:pt x="72" y="32"/>
                        <a:pt x="112" y="36"/>
                      </a:cubicBezTo>
                      <a:cubicBezTo>
                        <a:pt x="112" y="36"/>
                        <a:pt x="122" y="39"/>
                        <a:pt x="123" y="31"/>
                      </a:cubicBezTo>
                      <a:cubicBezTo>
                        <a:pt x="123" y="31"/>
                        <a:pt x="123" y="26"/>
                        <a:pt x="116" y="25"/>
                      </a:cubicBezTo>
                      <a:cubicBezTo>
                        <a:pt x="84" y="25"/>
                        <a:pt x="84" y="25"/>
                        <a:pt x="84" y="25"/>
                      </a:cubicBezTo>
                      <a:cubicBezTo>
                        <a:pt x="84" y="25"/>
                        <a:pt x="77" y="25"/>
                        <a:pt x="80" y="19"/>
                      </a:cubicBezTo>
                      <a:cubicBezTo>
                        <a:pt x="80" y="19"/>
                        <a:pt x="85" y="9"/>
                        <a:pt x="72" y="5"/>
                      </a:cubicBezTo>
                      <a:cubicBezTo>
                        <a:pt x="72" y="5"/>
                        <a:pt x="70" y="4"/>
                        <a:pt x="67" y="5"/>
                      </a:cubicBezTo>
                      <a:cubicBezTo>
                        <a:pt x="67" y="5"/>
                        <a:pt x="61" y="6"/>
                        <a:pt x="59" y="3"/>
                      </a:cubicBezTo>
                      <a:cubicBezTo>
                        <a:pt x="59" y="3"/>
                        <a:pt x="56" y="0"/>
                        <a:pt x="43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iṩ1îdê"/>
                <p:cNvSpPr/>
                <p:nvPr/>
              </p:nvSpPr>
              <p:spPr bwMode="auto">
                <a:xfrm>
                  <a:off x="5316538" y="3297238"/>
                  <a:ext cx="271463" cy="333375"/>
                </a:xfrm>
                <a:custGeom>
                  <a:avLst/>
                  <a:gdLst>
                    <a:gd name="T0" fmla="*/ 5 w 82"/>
                    <a:gd name="T1" fmla="*/ 17 h 100"/>
                    <a:gd name="T2" fmla="*/ 8 w 82"/>
                    <a:gd name="T3" fmla="*/ 49 h 100"/>
                    <a:gd name="T4" fmla="*/ 20 w 82"/>
                    <a:gd name="T5" fmla="*/ 54 h 100"/>
                    <a:gd name="T6" fmla="*/ 27 w 82"/>
                    <a:gd name="T7" fmla="*/ 69 h 100"/>
                    <a:gd name="T8" fmla="*/ 27 w 82"/>
                    <a:gd name="T9" fmla="*/ 75 h 100"/>
                    <a:gd name="T10" fmla="*/ 14 w 82"/>
                    <a:gd name="T11" fmla="*/ 77 h 100"/>
                    <a:gd name="T12" fmla="*/ 14 w 82"/>
                    <a:gd name="T13" fmla="*/ 81 h 100"/>
                    <a:gd name="T14" fmla="*/ 27 w 82"/>
                    <a:gd name="T15" fmla="*/ 94 h 100"/>
                    <a:gd name="T16" fmla="*/ 27 w 82"/>
                    <a:gd name="T17" fmla="*/ 99 h 100"/>
                    <a:gd name="T18" fmla="*/ 43 w 82"/>
                    <a:gd name="T19" fmla="*/ 88 h 100"/>
                    <a:gd name="T20" fmla="*/ 42 w 82"/>
                    <a:gd name="T21" fmla="*/ 46 h 100"/>
                    <a:gd name="T22" fmla="*/ 52 w 82"/>
                    <a:gd name="T23" fmla="*/ 27 h 100"/>
                    <a:gd name="T24" fmla="*/ 73 w 82"/>
                    <a:gd name="T25" fmla="*/ 12 h 100"/>
                    <a:gd name="T26" fmla="*/ 67 w 82"/>
                    <a:gd name="T27" fmla="*/ 0 h 100"/>
                    <a:gd name="T28" fmla="*/ 23 w 82"/>
                    <a:gd name="T29" fmla="*/ 9 h 100"/>
                    <a:gd name="T30" fmla="*/ 13 w 82"/>
                    <a:gd name="T31" fmla="*/ 14 h 100"/>
                    <a:gd name="T32" fmla="*/ 5 w 82"/>
                    <a:gd name="T33" fmla="*/ 17 h 100"/>
                    <a:gd name="T34" fmla="*/ 35 w 82"/>
                    <a:gd name="T35" fmla="*/ 19 h 100"/>
                    <a:gd name="T36" fmla="*/ 36 w 82"/>
                    <a:gd name="T37" fmla="*/ 20 h 100"/>
                    <a:gd name="T38" fmla="*/ 24 w 82"/>
                    <a:gd name="T39" fmla="*/ 37 h 100"/>
                    <a:gd name="T40" fmla="*/ 19 w 82"/>
                    <a:gd name="T41" fmla="*/ 25 h 100"/>
                    <a:gd name="T42" fmla="*/ 35 w 82"/>
                    <a:gd name="T43" fmla="*/ 19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2" h="100">
                      <a:moveTo>
                        <a:pt x="5" y="17"/>
                      </a:moveTo>
                      <a:cubicBezTo>
                        <a:pt x="5" y="17"/>
                        <a:pt x="0" y="35"/>
                        <a:pt x="8" y="49"/>
                      </a:cubicBezTo>
                      <a:cubicBezTo>
                        <a:pt x="8" y="49"/>
                        <a:pt x="12" y="53"/>
                        <a:pt x="20" y="54"/>
                      </a:cubicBezTo>
                      <a:cubicBezTo>
                        <a:pt x="20" y="54"/>
                        <a:pt x="26" y="52"/>
                        <a:pt x="27" y="69"/>
                      </a:cubicBezTo>
                      <a:cubicBezTo>
                        <a:pt x="27" y="75"/>
                        <a:pt x="27" y="75"/>
                        <a:pt x="27" y="75"/>
                      </a:cubicBezTo>
                      <a:cubicBezTo>
                        <a:pt x="27" y="75"/>
                        <a:pt x="29" y="89"/>
                        <a:pt x="14" y="77"/>
                      </a:cubicBezTo>
                      <a:cubicBezTo>
                        <a:pt x="14" y="77"/>
                        <a:pt x="11" y="76"/>
                        <a:pt x="14" y="81"/>
                      </a:cubicBezTo>
                      <a:cubicBezTo>
                        <a:pt x="27" y="94"/>
                        <a:pt x="27" y="94"/>
                        <a:pt x="27" y="94"/>
                      </a:cubicBezTo>
                      <a:cubicBezTo>
                        <a:pt x="27" y="94"/>
                        <a:pt x="29" y="97"/>
                        <a:pt x="27" y="99"/>
                      </a:cubicBezTo>
                      <a:cubicBezTo>
                        <a:pt x="27" y="99"/>
                        <a:pt x="39" y="100"/>
                        <a:pt x="43" y="88"/>
                      </a:cubicBezTo>
                      <a:cubicBezTo>
                        <a:pt x="43" y="88"/>
                        <a:pt x="47" y="65"/>
                        <a:pt x="42" y="46"/>
                      </a:cubicBezTo>
                      <a:cubicBezTo>
                        <a:pt x="42" y="46"/>
                        <a:pt x="56" y="41"/>
                        <a:pt x="52" y="27"/>
                      </a:cubicBezTo>
                      <a:cubicBezTo>
                        <a:pt x="52" y="27"/>
                        <a:pt x="71" y="13"/>
                        <a:pt x="73" y="12"/>
                      </a:cubicBezTo>
                      <a:cubicBezTo>
                        <a:pt x="73" y="12"/>
                        <a:pt x="82" y="1"/>
                        <a:pt x="67" y="0"/>
                      </a:cubicBezTo>
                      <a:cubicBezTo>
                        <a:pt x="67" y="0"/>
                        <a:pt x="42" y="0"/>
                        <a:pt x="23" y="9"/>
                      </a:cubicBezTo>
                      <a:cubicBezTo>
                        <a:pt x="23" y="9"/>
                        <a:pt x="16" y="14"/>
                        <a:pt x="13" y="14"/>
                      </a:cubicBezTo>
                      <a:cubicBezTo>
                        <a:pt x="13" y="14"/>
                        <a:pt x="6" y="15"/>
                        <a:pt x="5" y="17"/>
                      </a:cubicBezTo>
                      <a:close/>
                      <a:moveTo>
                        <a:pt x="35" y="19"/>
                      </a:moveTo>
                      <a:cubicBezTo>
                        <a:pt x="36" y="20"/>
                        <a:pt x="36" y="20"/>
                        <a:pt x="36" y="20"/>
                      </a:cubicBezTo>
                      <a:cubicBezTo>
                        <a:pt x="43" y="26"/>
                        <a:pt x="24" y="37"/>
                        <a:pt x="24" y="37"/>
                      </a:cubicBezTo>
                      <a:cubicBezTo>
                        <a:pt x="18" y="35"/>
                        <a:pt x="19" y="25"/>
                        <a:pt x="19" y="25"/>
                      </a:cubicBezTo>
                      <a:cubicBezTo>
                        <a:pt x="20" y="18"/>
                        <a:pt x="35" y="19"/>
                        <a:pt x="35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3" name="isļïḍe"/>
                <p:cNvSpPr/>
                <p:nvPr/>
              </p:nvSpPr>
              <p:spPr bwMode="auto">
                <a:xfrm>
                  <a:off x="5227638" y="3540125"/>
                  <a:ext cx="85725" cy="103188"/>
                </a:xfrm>
                <a:custGeom>
                  <a:avLst/>
                  <a:gdLst>
                    <a:gd name="T0" fmla="*/ 4 w 26"/>
                    <a:gd name="T1" fmla="*/ 5 h 31"/>
                    <a:gd name="T2" fmla="*/ 2 w 26"/>
                    <a:gd name="T3" fmla="*/ 23 h 31"/>
                    <a:gd name="T4" fmla="*/ 11 w 26"/>
                    <a:gd name="T5" fmla="*/ 28 h 31"/>
                    <a:gd name="T6" fmla="*/ 17 w 26"/>
                    <a:gd name="T7" fmla="*/ 19 h 31"/>
                    <a:gd name="T8" fmla="*/ 25 w 26"/>
                    <a:gd name="T9" fmla="*/ 9 h 31"/>
                    <a:gd name="T10" fmla="*/ 23 w 26"/>
                    <a:gd name="T11" fmla="*/ 7 h 31"/>
                    <a:gd name="T12" fmla="*/ 12 w 26"/>
                    <a:gd name="T13" fmla="*/ 3 h 31"/>
                    <a:gd name="T14" fmla="*/ 4 w 26"/>
                    <a:gd name="T15" fmla="*/ 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" h="31">
                      <a:moveTo>
                        <a:pt x="4" y="5"/>
                      </a:moveTo>
                      <a:cubicBezTo>
                        <a:pt x="4" y="5"/>
                        <a:pt x="0" y="15"/>
                        <a:pt x="2" y="23"/>
                      </a:cubicBezTo>
                      <a:cubicBezTo>
                        <a:pt x="2" y="23"/>
                        <a:pt x="4" y="31"/>
                        <a:pt x="11" y="28"/>
                      </a:cubicBezTo>
                      <a:cubicBezTo>
                        <a:pt x="11" y="28"/>
                        <a:pt x="14" y="26"/>
                        <a:pt x="17" y="19"/>
                      </a:cubicBezTo>
                      <a:cubicBezTo>
                        <a:pt x="17" y="19"/>
                        <a:pt x="20" y="10"/>
                        <a:pt x="25" y="9"/>
                      </a:cubicBezTo>
                      <a:cubicBezTo>
                        <a:pt x="25" y="9"/>
                        <a:pt x="26" y="6"/>
                        <a:pt x="23" y="7"/>
                      </a:cubicBezTo>
                      <a:cubicBezTo>
                        <a:pt x="23" y="7"/>
                        <a:pt x="16" y="8"/>
                        <a:pt x="12" y="3"/>
                      </a:cubicBezTo>
                      <a:cubicBezTo>
                        <a:pt x="12" y="3"/>
                        <a:pt x="6" y="0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íṣḷíḋê"/>
                <p:cNvSpPr/>
                <p:nvPr/>
              </p:nvSpPr>
              <p:spPr bwMode="auto">
                <a:xfrm>
                  <a:off x="5502276" y="3421063"/>
                  <a:ext cx="134938" cy="158750"/>
                </a:xfrm>
                <a:custGeom>
                  <a:avLst/>
                  <a:gdLst>
                    <a:gd name="T0" fmla="*/ 0 w 41"/>
                    <a:gd name="T1" fmla="*/ 18 h 48"/>
                    <a:gd name="T2" fmla="*/ 35 w 41"/>
                    <a:gd name="T3" fmla="*/ 19 h 48"/>
                    <a:gd name="T4" fmla="*/ 29 w 41"/>
                    <a:gd name="T5" fmla="*/ 41 h 48"/>
                    <a:gd name="T6" fmla="*/ 14 w 41"/>
                    <a:gd name="T7" fmla="*/ 37 h 48"/>
                    <a:gd name="T8" fmla="*/ 0 w 41"/>
                    <a:gd name="T9" fmla="*/ 1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48">
                      <a:moveTo>
                        <a:pt x="0" y="18"/>
                      </a:moveTo>
                      <a:cubicBezTo>
                        <a:pt x="0" y="18"/>
                        <a:pt x="14" y="0"/>
                        <a:pt x="35" y="19"/>
                      </a:cubicBezTo>
                      <a:cubicBezTo>
                        <a:pt x="35" y="19"/>
                        <a:pt x="41" y="28"/>
                        <a:pt x="29" y="41"/>
                      </a:cubicBezTo>
                      <a:cubicBezTo>
                        <a:pt x="29" y="41"/>
                        <a:pt x="21" y="48"/>
                        <a:pt x="14" y="37"/>
                      </a:cubicBezTo>
                      <a:lnTo>
                        <a:pt x="0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iṧľïdé"/>
                <p:cNvSpPr/>
                <p:nvPr/>
              </p:nvSpPr>
              <p:spPr bwMode="auto">
                <a:xfrm>
                  <a:off x="5707063" y="3151188"/>
                  <a:ext cx="257175" cy="455613"/>
                </a:xfrm>
                <a:custGeom>
                  <a:avLst/>
                  <a:gdLst>
                    <a:gd name="T0" fmla="*/ 48 w 78"/>
                    <a:gd name="T1" fmla="*/ 1 h 137"/>
                    <a:gd name="T2" fmla="*/ 40 w 78"/>
                    <a:gd name="T3" fmla="*/ 15 h 137"/>
                    <a:gd name="T4" fmla="*/ 34 w 78"/>
                    <a:gd name="T5" fmla="*/ 27 h 137"/>
                    <a:gd name="T6" fmla="*/ 26 w 78"/>
                    <a:gd name="T7" fmla="*/ 38 h 137"/>
                    <a:gd name="T8" fmla="*/ 33 w 78"/>
                    <a:gd name="T9" fmla="*/ 64 h 137"/>
                    <a:gd name="T10" fmla="*/ 31 w 78"/>
                    <a:gd name="T11" fmla="*/ 81 h 137"/>
                    <a:gd name="T12" fmla="*/ 20 w 78"/>
                    <a:gd name="T13" fmla="*/ 87 h 137"/>
                    <a:gd name="T14" fmla="*/ 2 w 78"/>
                    <a:gd name="T15" fmla="*/ 102 h 137"/>
                    <a:gd name="T16" fmla="*/ 9 w 78"/>
                    <a:gd name="T17" fmla="*/ 109 h 137"/>
                    <a:gd name="T18" fmla="*/ 19 w 78"/>
                    <a:gd name="T19" fmla="*/ 102 h 137"/>
                    <a:gd name="T20" fmla="*/ 27 w 78"/>
                    <a:gd name="T21" fmla="*/ 107 h 137"/>
                    <a:gd name="T22" fmla="*/ 32 w 78"/>
                    <a:gd name="T23" fmla="*/ 129 h 137"/>
                    <a:gd name="T24" fmla="*/ 35 w 78"/>
                    <a:gd name="T25" fmla="*/ 123 h 137"/>
                    <a:gd name="T26" fmla="*/ 41 w 78"/>
                    <a:gd name="T27" fmla="*/ 100 h 137"/>
                    <a:gd name="T28" fmla="*/ 55 w 78"/>
                    <a:gd name="T29" fmla="*/ 88 h 137"/>
                    <a:gd name="T30" fmla="*/ 60 w 78"/>
                    <a:gd name="T31" fmla="*/ 88 h 137"/>
                    <a:gd name="T32" fmla="*/ 60 w 78"/>
                    <a:gd name="T33" fmla="*/ 105 h 137"/>
                    <a:gd name="T34" fmla="*/ 57 w 78"/>
                    <a:gd name="T35" fmla="*/ 109 h 137"/>
                    <a:gd name="T36" fmla="*/ 53 w 78"/>
                    <a:gd name="T37" fmla="*/ 102 h 137"/>
                    <a:gd name="T38" fmla="*/ 49 w 78"/>
                    <a:gd name="T39" fmla="*/ 107 h 137"/>
                    <a:gd name="T40" fmla="*/ 53 w 78"/>
                    <a:gd name="T41" fmla="*/ 114 h 137"/>
                    <a:gd name="T42" fmla="*/ 55 w 78"/>
                    <a:gd name="T43" fmla="*/ 126 h 137"/>
                    <a:gd name="T44" fmla="*/ 64 w 78"/>
                    <a:gd name="T45" fmla="*/ 135 h 137"/>
                    <a:gd name="T46" fmla="*/ 71 w 78"/>
                    <a:gd name="T47" fmla="*/ 122 h 137"/>
                    <a:gd name="T48" fmla="*/ 70 w 78"/>
                    <a:gd name="T49" fmla="*/ 98 h 137"/>
                    <a:gd name="T50" fmla="*/ 71 w 78"/>
                    <a:gd name="T51" fmla="*/ 84 h 137"/>
                    <a:gd name="T52" fmla="*/ 70 w 78"/>
                    <a:gd name="T53" fmla="*/ 70 h 137"/>
                    <a:gd name="T54" fmla="*/ 72 w 78"/>
                    <a:gd name="T55" fmla="*/ 55 h 137"/>
                    <a:gd name="T56" fmla="*/ 59 w 78"/>
                    <a:gd name="T57" fmla="*/ 30 h 137"/>
                    <a:gd name="T58" fmla="*/ 42 w 78"/>
                    <a:gd name="T59" fmla="*/ 48 h 137"/>
                    <a:gd name="T60" fmla="*/ 37 w 78"/>
                    <a:gd name="T61" fmla="*/ 39 h 137"/>
                    <a:gd name="T62" fmla="*/ 39 w 78"/>
                    <a:gd name="T63" fmla="*/ 30 h 137"/>
                    <a:gd name="T64" fmla="*/ 72 w 78"/>
                    <a:gd name="T65" fmla="*/ 8 h 137"/>
                    <a:gd name="T66" fmla="*/ 63 w 78"/>
                    <a:gd name="T67" fmla="*/ 1 h 137"/>
                    <a:gd name="T68" fmla="*/ 48 w 78"/>
                    <a:gd name="T69" fmla="*/ 1 h 137"/>
                    <a:gd name="T70" fmla="*/ 60 w 78"/>
                    <a:gd name="T71" fmla="*/ 64 h 137"/>
                    <a:gd name="T72" fmla="*/ 54 w 78"/>
                    <a:gd name="T73" fmla="*/ 62 h 137"/>
                    <a:gd name="T74" fmla="*/ 47 w 78"/>
                    <a:gd name="T75" fmla="*/ 65 h 137"/>
                    <a:gd name="T76" fmla="*/ 43 w 78"/>
                    <a:gd name="T77" fmla="*/ 72 h 137"/>
                    <a:gd name="T78" fmla="*/ 53 w 78"/>
                    <a:gd name="T79" fmla="*/ 45 h 137"/>
                    <a:gd name="T80" fmla="*/ 60 w 78"/>
                    <a:gd name="T81" fmla="*/ 64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8" h="137">
                      <a:moveTo>
                        <a:pt x="48" y="1"/>
                      </a:moveTo>
                      <a:cubicBezTo>
                        <a:pt x="48" y="1"/>
                        <a:pt x="41" y="1"/>
                        <a:pt x="40" y="15"/>
                      </a:cubicBezTo>
                      <a:cubicBezTo>
                        <a:pt x="40" y="15"/>
                        <a:pt x="39" y="25"/>
                        <a:pt x="34" y="27"/>
                      </a:cubicBezTo>
                      <a:cubicBezTo>
                        <a:pt x="34" y="27"/>
                        <a:pt x="21" y="29"/>
                        <a:pt x="26" y="38"/>
                      </a:cubicBezTo>
                      <a:cubicBezTo>
                        <a:pt x="26" y="38"/>
                        <a:pt x="37" y="50"/>
                        <a:pt x="33" y="64"/>
                      </a:cubicBezTo>
                      <a:cubicBezTo>
                        <a:pt x="33" y="64"/>
                        <a:pt x="30" y="71"/>
                        <a:pt x="31" y="81"/>
                      </a:cubicBezTo>
                      <a:cubicBezTo>
                        <a:pt x="31" y="81"/>
                        <a:pt x="34" y="87"/>
                        <a:pt x="20" y="87"/>
                      </a:cubicBezTo>
                      <a:cubicBezTo>
                        <a:pt x="20" y="87"/>
                        <a:pt x="6" y="84"/>
                        <a:pt x="2" y="102"/>
                      </a:cubicBezTo>
                      <a:cubicBezTo>
                        <a:pt x="2" y="102"/>
                        <a:pt x="0" y="110"/>
                        <a:pt x="9" y="109"/>
                      </a:cubicBezTo>
                      <a:cubicBezTo>
                        <a:pt x="9" y="109"/>
                        <a:pt x="17" y="106"/>
                        <a:pt x="19" y="102"/>
                      </a:cubicBezTo>
                      <a:cubicBezTo>
                        <a:pt x="19" y="102"/>
                        <a:pt x="26" y="98"/>
                        <a:pt x="27" y="107"/>
                      </a:cubicBezTo>
                      <a:cubicBezTo>
                        <a:pt x="27" y="107"/>
                        <a:pt x="23" y="123"/>
                        <a:pt x="32" y="129"/>
                      </a:cubicBezTo>
                      <a:cubicBezTo>
                        <a:pt x="32" y="129"/>
                        <a:pt x="34" y="129"/>
                        <a:pt x="35" y="123"/>
                      </a:cubicBezTo>
                      <a:cubicBezTo>
                        <a:pt x="41" y="100"/>
                        <a:pt x="41" y="100"/>
                        <a:pt x="41" y="100"/>
                      </a:cubicBezTo>
                      <a:cubicBezTo>
                        <a:pt x="41" y="100"/>
                        <a:pt x="53" y="92"/>
                        <a:pt x="55" y="88"/>
                      </a:cubicBezTo>
                      <a:cubicBezTo>
                        <a:pt x="55" y="88"/>
                        <a:pt x="59" y="84"/>
                        <a:pt x="60" y="88"/>
                      </a:cubicBezTo>
                      <a:cubicBezTo>
                        <a:pt x="60" y="105"/>
                        <a:pt x="60" y="105"/>
                        <a:pt x="60" y="105"/>
                      </a:cubicBezTo>
                      <a:cubicBezTo>
                        <a:pt x="60" y="105"/>
                        <a:pt x="60" y="111"/>
                        <a:pt x="57" y="109"/>
                      </a:cubicBezTo>
                      <a:cubicBezTo>
                        <a:pt x="53" y="102"/>
                        <a:pt x="53" y="102"/>
                        <a:pt x="53" y="102"/>
                      </a:cubicBezTo>
                      <a:cubicBezTo>
                        <a:pt x="53" y="102"/>
                        <a:pt x="49" y="98"/>
                        <a:pt x="49" y="107"/>
                      </a:cubicBezTo>
                      <a:cubicBezTo>
                        <a:pt x="49" y="107"/>
                        <a:pt x="51" y="113"/>
                        <a:pt x="53" y="114"/>
                      </a:cubicBezTo>
                      <a:cubicBezTo>
                        <a:pt x="53" y="114"/>
                        <a:pt x="56" y="122"/>
                        <a:pt x="55" y="126"/>
                      </a:cubicBezTo>
                      <a:cubicBezTo>
                        <a:pt x="55" y="126"/>
                        <a:pt x="56" y="137"/>
                        <a:pt x="64" y="135"/>
                      </a:cubicBezTo>
                      <a:cubicBezTo>
                        <a:pt x="64" y="135"/>
                        <a:pt x="71" y="132"/>
                        <a:pt x="71" y="122"/>
                      </a:cubicBezTo>
                      <a:cubicBezTo>
                        <a:pt x="71" y="122"/>
                        <a:pt x="72" y="101"/>
                        <a:pt x="70" y="98"/>
                      </a:cubicBezTo>
                      <a:cubicBezTo>
                        <a:pt x="70" y="98"/>
                        <a:pt x="69" y="89"/>
                        <a:pt x="71" y="84"/>
                      </a:cubicBezTo>
                      <a:cubicBezTo>
                        <a:pt x="71" y="84"/>
                        <a:pt x="73" y="73"/>
                        <a:pt x="70" y="70"/>
                      </a:cubicBezTo>
                      <a:cubicBezTo>
                        <a:pt x="70" y="70"/>
                        <a:pt x="70" y="63"/>
                        <a:pt x="72" y="55"/>
                      </a:cubicBezTo>
                      <a:cubicBezTo>
                        <a:pt x="72" y="55"/>
                        <a:pt x="78" y="34"/>
                        <a:pt x="59" y="30"/>
                      </a:cubicBezTo>
                      <a:cubicBezTo>
                        <a:pt x="59" y="30"/>
                        <a:pt x="48" y="30"/>
                        <a:pt x="42" y="48"/>
                      </a:cubicBezTo>
                      <a:cubicBezTo>
                        <a:pt x="37" y="39"/>
                        <a:pt x="37" y="39"/>
                        <a:pt x="37" y="39"/>
                      </a:cubicBezTo>
                      <a:cubicBezTo>
                        <a:pt x="37" y="39"/>
                        <a:pt x="30" y="32"/>
                        <a:pt x="39" y="30"/>
                      </a:cubicBezTo>
                      <a:cubicBezTo>
                        <a:pt x="39" y="30"/>
                        <a:pt x="76" y="28"/>
                        <a:pt x="72" y="8"/>
                      </a:cubicBezTo>
                      <a:cubicBezTo>
                        <a:pt x="72" y="8"/>
                        <a:pt x="70" y="0"/>
                        <a:pt x="63" y="1"/>
                      </a:cubicBezTo>
                      <a:cubicBezTo>
                        <a:pt x="63" y="1"/>
                        <a:pt x="51" y="5"/>
                        <a:pt x="48" y="1"/>
                      </a:cubicBezTo>
                      <a:close/>
                      <a:moveTo>
                        <a:pt x="60" y="64"/>
                      </a:moveTo>
                      <a:cubicBezTo>
                        <a:pt x="60" y="68"/>
                        <a:pt x="54" y="62"/>
                        <a:pt x="54" y="62"/>
                      </a:cubicBezTo>
                      <a:cubicBezTo>
                        <a:pt x="47" y="53"/>
                        <a:pt x="47" y="65"/>
                        <a:pt x="47" y="65"/>
                      </a:cubicBezTo>
                      <a:cubicBezTo>
                        <a:pt x="46" y="71"/>
                        <a:pt x="43" y="72"/>
                        <a:pt x="43" y="72"/>
                      </a:cubicBezTo>
                      <a:cubicBezTo>
                        <a:pt x="42" y="43"/>
                        <a:pt x="53" y="45"/>
                        <a:pt x="53" y="45"/>
                      </a:cubicBezTo>
                      <a:cubicBezTo>
                        <a:pt x="57" y="46"/>
                        <a:pt x="60" y="64"/>
                        <a:pt x="60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ïṡḷïḓé"/>
                <p:cNvSpPr/>
                <p:nvPr/>
              </p:nvSpPr>
              <p:spPr bwMode="auto">
                <a:xfrm>
                  <a:off x="5973763" y="3162300"/>
                  <a:ext cx="238125" cy="171450"/>
                </a:xfrm>
                <a:custGeom>
                  <a:avLst/>
                  <a:gdLst>
                    <a:gd name="T0" fmla="*/ 13 w 72"/>
                    <a:gd name="T1" fmla="*/ 18 h 52"/>
                    <a:gd name="T2" fmla="*/ 31 w 72"/>
                    <a:gd name="T3" fmla="*/ 5 h 52"/>
                    <a:gd name="T4" fmla="*/ 53 w 72"/>
                    <a:gd name="T5" fmla="*/ 13 h 52"/>
                    <a:gd name="T6" fmla="*/ 48 w 72"/>
                    <a:gd name="T7" fmla="*/ 22 h 52"/>
                    <a:gd name="T8" fmla="*/ 50 w 72"/>
                    <a:gd name="T9" fmla="*/ 27 h 52"/>
                    <a:gd name="T10" fmla="*/ 67 w 72"/>
                    <a:gd name="T11" fmla="*/ 23 h 52"/>
                    <a:gd name="T12" fmla="*/ 68 w 72"/>
                    <a:gd name="T13" fmla="*/ 28 h 52"/>
                    <a:gd name="T14" fmla="*/ 43 w 72"/>
                    <a:gd name="T15" fmla="*/ 35 h 52"/>
                    <a:gd name="T16" fmla="*/ 29 w 72"/>
                    <a:gd name="T17" fmla="*/ 39 h 52"/>
                    <a:gd name="T18" fmla="*/ 5 w 72"/>
                    <a:gd name="T19" fmla="*/ 49 h 52"/>
                    <a:gd name="T20" fmla="*/ 8 w 72"/>
                    <a:gd name="T21" fmla="*/ 40 h 52"/>
                    <a:gd name="T22" fmla="*/ 25 w 72"/>
                    <a:gd name="T23" fmla="*/ 29 h 52"/>
                    <a:gd name="T24" fmla="*/ 17 w 72"/>
                    <a:gd name="T25" fmla="*/ 22 h 52"/>
                    <a:gd name="T26" fmla="*/ 13 w 72"/>
                    <a:gd name="T27" fmla="*/ 18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2" h="52">
                      <a:moveTo>
                        <a:pt x="13" y="18"/>
                      </a:moveTo>
                      <a:cubicBezTo>
                        <a:pt x="13" y="18"/>
                        <a:pt x="19" y="6"/>
                        <a:pt x="31" y="5"/>
                      </a:cubicBezTo>
                      <a:cubicBezTo>
                        <a:pt x="31" y="5"/>
                        <a:pt x="48" y="0"/>
                        <a:pt x="53" y="13"/>
                      </a:cubicBezTo>
                      <a:cubicBezTo>
                        <a:pt x="53" y="13"/>
                        <a:pt x="54" y="18"/>
                        <a:pt x="48" y="22"/>
                      </a:cubicBezTo>
                      <a:cubicBezTo>
                        <a:pt x="48" y="22"/>
                        <a:pt x="43" y="28"/>
                        <a:pt x="50" y="27"/>
                      </a:cubicBezTo>
                      <a:cubicBezTo>
                        <a:pt x="50" y="27"/>
                        <a:pt x="60" y="28"/>
                        <a:pt x="67" y="23"/>
                      </a:cubicBezTo>
                      <a:cubicBezTo>
                        <a:pt x="67" y="23"/>
                        <a:pt x="72" y="23"/>
                        <a:pt x="68" y="28"/>
                      </a:cubicBezTo>
                      <a:cubicBezTo>
                        <a:pt x="68" y="28"/>
                        <a:pt x="60" y="38"/>
                        <a:pt x="43" y="35"/>
                      </a:cubicBezTo>
                      <a:cubicBezTo>
                        <a:pt x="43" y="35"/>
                        <a:pt x="37" y="31"/>
                        <a:pt x="29" y="39"/>
                      </a:cubicBezTo>
                      <a:cubicBezTo>
                        <a:pt x="29" y="39"/>
                        <a:pt x="12" y="52"/>
                        <a:pt x="5" y="49"/>
                      </a:cubicBezTo>
                      <a:cubicBezTo>
                        <a:pt x="5" y="49"/>
                        <a:pt x="0" y="42"/>
                        <a:pt x="8" y="40"/>
                      </a:cubicBezTo>
                      <a:cubicBezTo>
                        <a:pt x="8" y="40"/>
                        <a:pt x="25" y="38"/>
                        <a:pt x="25" y="29"/>
                      </a:cubicBezTo>
                      <a:cubicBezTo>
                        <a:pt x="25" y="29"/>
                        <a:pt x="23" y="24"/>
                        <a:pt x="17" y="22"/>
                      </a:cubicBezTo>
                      <a:lnTo>
                        <a:pt x="13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îṥ1ïḋè"/>
                <p:cNvSpPr/>
                <p:nvPr/>
              </p:nvSpPr>
              <p:spPr bwMode="auto">
                <a:xfrm>
                  <a:off x="5954713" y="3290888"/>
                  <a:ext cx="328613" cy="279400"/>
                </a:xfrm>
                <a:custGeom>
                  <a:avLst/>
                  <a:gdLst>
                    <a:gd name="T0" fmla="*/ 21 w 100"/>
                    <a:gd name="T1" fmla="*/ 22 h 84"/>
                    <a:gd name="T2" fmla="*/ 45 w 100"/>
                    <a:gd name="T3" fmla="*/ 10 h 84"/>
                    <a:gd name="T4" fmla="*/ 60 w 100"/>
                    <a:gd name="T5" fmla="*/ 12 h 84"/>
                    <a:gd name="T6" fmla="*/ 55 w 100"/>
                    <a:gd name="T7" fmla="*/ 20 h 84"/>
                    <a:gd name="T8" fmla="*/ 56 w 100"/>
                    <a:gd name="T9" fmla="*/ 54 h 84"/>
                    <a:gd name="T10" fmla="*/ 81 w 100"/>
                    <a:gd name="T11" fmla="*/ 58 h 84"/>
                    <a:gd name="T12" fmla="*/ 83 w 100"/>
                    <a:gd name="T13" fmla="*/ 43 h 84"/>
                    <a:gd name="T14" fmla="*/ 91 w 100"/>
                    <a:gd name="T15" fmla="*/ 60 h 84"/>
                    <a:gd name="T16" fmla="*/ 85 w 100"/>
                    <a:gd name="T17" fmla="*/ 83 h 84"/>
                    <a:gd name="T18" fmla="*/ 75 w 100"/>
                    <a:gd name="T19" fmla="*/ 84 h 84"/>
                    <a:gd name="T20" fmla="*/ 42 w 100"/>
                    <a:gd name="T21" fmla="*/ 55 h 84"/>
                    <a:gd name="T22" fmla="*/ 40 w 100"/>
                    <a:gd name="T23" fmla="*/ 38 h 84"/>
                    <a:gd name="T24" fmla="*/ 33 w 100"/>
                    <a:gd name="T25" fmla="*/ 29 h 84"/>
                    <a:gd name="T26" fmla="*/ 28 w 100"/>
                    <a:gd name="T27" fmla="*/ 38 h 84"/>
                    <a:gd name="T28" fmla="*/ 6 w 100"/>
                    <a:gd name="T29" fmla="*/ 78 h 84"/>
                    <a:gd name="T30" fmla="*/ 3 w 100"/>
                    <a:gd name="T31" fmla="*/ 71 h 84"/>
                    <a:gd name="T32" fmla="*/ 7 w 100"/>
                    <a:gd name="T33" fmla="*/ 59 h 84"/>
                    <a:gd name="T34" fmla="*/ 10 w 100"/>
                    <a:gd name="T35" fmla="*/ 51 h 84"/>
                    <a:gd name="T36" fmla="*/ 21 w 100"/>
                    <a:gd name="T37" fmla="*/ 22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00" h="84">
                      <a:moveTo>
                        <a:pt x="21" y="22"/>
                      </a:moveTo>
                      <a:cubicBezTo>
                        <a:pt x="21" y="22"/>
                        <a:pt x="40" y="19"/>
                        <a:pt x="45" y="10"/>
                      </a:cubicBezTo>
                      <a:cubicBezTo>
                        <a:pt x="45" y="10"/>
                        <a:pt x="54" y="0"/>
                        <a:pt x="60" y="12"/>
                      </a:cubicBezTo>
                      <a:cubicBezTo>
                        <a:pt x="60" y="12"/>
                        <a:pt x="62" y="14"/>
                        <a:pt x="55" y="20"/>
                      </a:cubicBezTo>
                      <a:cubicBezTo>
                        <a:pt x="55" y="20"/>
                        <a:pt x="45" y="40"/>
                        <a:pt x="56" y="54"/>
                      </a:cubicBezTo>
                      <a:cubicBezTo>
                        <a:pt x="56" y="54"/>
                        <a:pt x="76" y="77"/>
                        <a:pt x="81" y="58"/>
                      </a:cubicBezTo>
                      <a:cubicBezTo>
                        <a:pt x="83" y="43"/>
                        <a:pt x="83" y="43"/>
                        <a:pt x="83" y="43"/>
                      </a:cubicBezTo>
                      <a:cubicBezTo>
                        <a:pt x="83" y="43"/>
                        <a:pt x="86" y="43"/>
                        <a:pt x="91" y="60"/>
                      </a:cubicBezTo>
                      <a:cubicBezTo>
                        <a:pt x="91" y="60"/>
                        <a:pt x="100" y="82"/>
                        <a:pt x="85" y="83"/>
                      </a:cubicBezTo>
                      <a:cubicBezTo>
                        <a:pt x="85" y="83"/>
                        <a:pt x="80" y="81"/>
                        <a:pt x="75" y="84"/>
                      </a:cubicBezTo>
                      <a:cubicBezTo>
                        <a:pt x="75" y="84"/>
                        <a:pt x="46" y="79"/>
                        <a:pt x="42" y="55"/>
                      </a:cubicBezTo>
                      <a:cubicBezTo>
                        <a:pt x="40" y="38"/>
                        <a:pt x="40" y="38"/>
                        <a:pt x="40" y="38"/>
                      </a:cubicBezTo>
                      <a:cubicBezTo>
                        <a:pt x="40" y="38"/>
                        <a:pt x="42" y="28"/>
                        <a:pt x="33" y="29"/>
                      </a:cubicBezTo>
                      <a:cubicBezTo>
                        <a:pt x="33" y="29"/>
                        <a:pt x="28" y="31"/>
                        <a:pt x="28" y="38"/>
                      </a:cubicBezTo>
                      <a:cubicBezTo>
                        <a:pt x="28" y="38"/>
                        <a:pt x="21" y="75"/>
                        <a:pt x="6" y="78"/>
                      </a:cubicBezTo>
                      <a:cubicBezTo>
                        <a:pt x="6" y="78"/>
                        <a:pt x="0" y="76"/>
                        <a:pt x="3" y="71"/>
                      </a:cubicBezTo>
                      <a:cubicBezTo>
                        <a:pt x="3" y="71"/>
                        <a:pt x="7" y="66"/>
                        <a:pt x="7" y="59"/>
                      </a:cubicBezTo>
                      <a:cubicBezTo>
                        <a:pt x="7" y="59"/>
                        <a:pt x="7" y="55"/>
                        <a:pt x="10" y="51"/>
                      </a:cubicBezTo>
                      <a:cubicBezTo>
                        <a:pt x="10" y="51"/>
                        <a:pt x="23" y="29"/>
                        <a:pt x="21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8" name="ïsľîdé"/>
                <p:cNvSpPr/>
                <p:nvPr/>
              </p:nvSpPr>
              <p:spPr bwMode="auto">
                <a:xfrm>
                  <a:off x="6310313" y="3105150"/>
                  <a:ext cx="471488" cy="511175"/>
                </a:xfrm>
                <a:custGeom>
                  <a:avLst/>
                  <a:gdLst>
                    <a:gd name="T0" fmla="*/ 38 w 143"/>
                    <a:gd name="T1" fmla="*/ 18 h 154"/>
                    <a:gd name="T2" fmla="*/ 51 w 143"/>
                    <a:gd name="T3" fmla="*/ 9 h 154"/>
                    <a:gd name="T4" fmla="*/ 78 w 143"/>
                    <a:gd name="T5" fmla="*/ 11 h 154"/>
                    <a:gd name="T6" fmla="*/ 83 w 143"/>
                    <a:gd name="T7" fmla="*/ 26 h 154"/>
                    <a:gd name="T8" fmla="*/ 82 w 143"/>
                    <a:gd name="T9" fmla="*/ 33 h 154"/>
                    <a:gd name="T10" fmla="*/ 115 w 143"/>
                    <a:gd name="T11" fmla="*/ 23 h 154"/>
                    <a:gd name="T12" fmla="*/ 124 w 143"/>
                    <a:gd name="T13" fmla="*/ 25 h 154"/>
                    <a:gd name="T14" fmla="*/ 132 w 143"/>
                    <a:gd name="T15" fmla="*/ 44 h 154"/>
                    <a:gd name="T16" fmla="*/ 122 w 143"/>
                    <a:gd name="T17" fmla="*/ 46 h 154"/>
                    <a:gd name="T18" fmla="*/ 98 w 143"/>
                    <a:gd name="T19" fmla="*/ 51 h 154"/>
                    <a:gd name="T20" fmla="*/ 97 w 143"/>
                    <a:gd name="T21" fmla="*/ 57 h 154"/>
                    <a:gd name="T22" fmla="*/ 94 w 143"/>
                    <a:gd name="T23" fmla="*/ 66 h 154"/>
                    <a:gd name="T24" fmla="*/ 76 w 143"/>
                    <a:gd name="T25" fmla="*/ 78 h 154"/>
                    <a:gd name="T26" fmla="*/ 71 w 143"/>
                    <a:gd name="T27" fmla="*/ 84 h 154"/>
                    <a:gd name="T28" fmla="*/ 71 w 143"/>
                    <a:gd name="T29" fmla="*/ 89 h 154"/>
                    <a:gd name="T30" fmla="*/ 86 w 143"/>
                    <a:gd name="T31" fmla="*/ 83 h 154"/>
                    <a:gd name="T32" fmla="*/ 92 w 143"/>
                    <a:gd name="T33" fmla="*/ 92 h 154"/>
                    <a:gd name="T34" fmla="*/ 79 w 143"/>
                    <a:gd name="T35" fmla="*/ 103 h 154"/>
                    <a:gd name="T36" fmla="*/ 77 w 143"/>
                    <a:gd name="T37" fmla="*/ 110 h 154"/>
                    <a:gd name="T38" fmla="*/ 80 w 143"/>
                    <a:gd name="T39" fmla="*/ 117 h 154"/>
                    <a:gd name="T40" fmla="*/ 105 w 143"/>
                    <a:gd name="T41" fmla="*/ 110 h 154"/>
                    <a:gd name="T42" fmla="*/ 113 w 143"/>
                    <a:gd name="T43" fmla="*/ 112 h 154"/>
                    <a:gd name="T44" fmla="*/ 119 w 143"/>
                    <a:gd name="T45" fmla="*/ 125 h 154"/>
                    <a:gd name="T46" fmla="*/ 105 w 143"/>
                    <a:gd name="T47" fmla="*/ 130 h 154"/>
                    <a:gd name="T48" fmla="*/ 41 w 143"/>
                    <a:gd name="T49" fmla="*/ 148 h 154"/>
                    <a:gd name="T50" fmla="*/ 28 w 143"/>
                    <a:gd name="T51" fmla="*/ 145 h 154"/>
                    <a:gd name="T52" fmla="*/ 36 w 143"/>
                    <a:gd name="T53" fmla="*/ 131 h 154"/>
                    <a:gd name="T54" fmla="*/ 61 w 143"/>
                    <a:gd name="T55" fmla="*/ 118 h 154"/>
                    <a:gd name="T56" fmla="*/ 56 w 143"/>
                    <a:gd name="T57" fmla="*/ 113 h 154"/>
                    <a:gd name="T58" fmla="*/ 48 w 143"/>
                    <a:gd name="T59" fmla="*/ 98 h 154"/>
                    <a:gd name="T60" fmla="*/ 75 w 143"/>
                    <a:gd name="T61" fmla="*/ 67 h 154"/>
                    <a:gd name="T62" fmla="*/ 83 w 143"/>
                    <a:gd name="T63" fmla="*/ 50 h 154"/>
                    <a:gd name="T64" fmla="*/ 100 w 143"/>
                    <a:gd name="T65" fmla="*/ 42 h 154"/>
                    <a:gd name="T66" fmla="*/ 93 w 143"/>
                    <a:gd name="T67" fmla="*/ 38 h 154"/>
                    <a:gd name="T68" fmla="*/ 58 w 143"/>
                    <a:gd name="T69" fmla="*/ 54 h 154"/>
                    <a:gd name="T70" fmla="*/ 40 w 143"/>
                    <a:gd name="T71" fmla="*/ 62 h 154"/>
                    <a:gd name="T72" fmla="*/ 30 w 143"/>
                    <a:gd name="T73" fmla="*/ 70 h 154"/>
                    <a:gd name="T74" fmla="*/ 11 w 143"/>
                    <a:gd name="T75" fmla="*/ 77 h 154"/>
                    <a:gd name="T76" fmla="*/ 8 w 143"/>
                    <a:gd name="T77" fmla="*/ 55 h 154"/>
                    <a:gd name="T78" fmla="*/ 27 w 143"/>
                    <a:gd name="T79" fmla="*/ 36 h 154"/>
                    <a:gd name="T80" fmla="*/ 32 w 143"/>
                    <a:gd name="T81" fmla="*/ 42 h 154"/>
                    <a:gd name="T82" fmla="*/ 35 w 143"/>
                    <a:gd name="T83" fmla="*/ 49 h 154"/>
                    <a:gd name="T84" fmla="*/ 60 w 143"/>
                    <a:gd name="T85" fmla="*/ 39 h 154"/>
                    <a:gd name="T86" fmla="*/ 53 w 143"/>
                    <a:gd name="T87" fmla="*/ 31 h 154"/>
                    <a:gd name="T88" fmla="*/ 53 w 143"/>
                    <a:gd name="T89" fmla="*/ 31 h 154"/>
                    <a:gd name="T90" fmla="*/ 38 w 143"/>
                    <a:gd name="T91" fmla="*/ 18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43" h="154">
                      <a:moveTo>
                        <a:pt x="38" y="18"/>
                      </a:moveTo>
                      <a:cubicBezTo>
                        <a:pt x="38" y="18"/>
                        <a:pt x="42" y="10"/>
                        <a:pt x="51" y="9"/>
                      </a:cubicBezTo>
                      <a:cubicBezTo>
                        <a:pt x="51" y="9"/>
                        <a:pt x="68" y="0"/>
                        <a:pt x="78" y="11"/>
                      </a:cubicBezTo>
                      <a:cubicBezTo>
                        <a:pt x="78" y="11"/>
                        <a:pt x="87" y="19"/>
                        <a:pt x="83" y="26"/>
                      </a:cubicBezTo>
                      <a:cubicBezTo>
                        <a:pt x="83" y="26"/>
                        <a:pt x="77" y="29"/>
                        <a:pt x="82" y="33"/>
                      </a:cubicBezTo>
                      <a:cubicBezTo>
                        <a:pt x="115" y="23"/>
                        <a:pt x="115" y="23"/>
                        <a:pt x="115" y="23"/>
                      </a:cubicBezTo>
                      <a:cubicBezTo>
                        <a:pt x="115" y="23"/>
                        <a:pt x="119" y="21"/>
                        <a:pt x="124" y="25"/>
                      </a:cubicBezTo>
                      <a:cubicBezTo>
                        <a:pt x="124" y="25"/>
                        <a:pt x="143" y="36"/>
                        <a:pt x="132" y="44"/>
                      </a:cubicBezTo>
                      <a:cubicBezTo>
                        <a:pt x="132" y="44"/>
                        <a:pt x="126" y="47"/>
                        <a:pt x="122" y="46"/>
                      </a:cubicBezTo>
                      <a:cubicBezTo>
                        <a:pt x="98" y="51"/>
                        <a:pt x="98" y="51"/>
                        <a:pt x="98" y="51"/>
                      </a:cubicBezTo>
                      <a:cubicBezTo>
                        <a:pt x="98" y="51"/>
                        <a:pt x="94" y="53"/>
                        <a:pt x="97" y="57"/>
                      </a:cubicBezTo>
                      <a:cubicBezTo>
                        <a:pt x="97" y="57"/>
                        <a:pt x="99" y="63"/>
                        <a:pt x="94" y="66"/>
                      </a:cubicBezTo>
                      <a:cubicBezTo>
                        <a:pt x="94" y="66"/>
                        <a:pt x="76" y="75"/>
                        <a:pt x="76" y="78"/>
                      </a:cubicBezTo>
                      <a:cubicBezTo>
                        <a:pt x="71" y="84"/>
                        <a:pt x="71" y="84"/>
                        <a:pt x="71" y="84"/>
                      </a:cubicBezTo>
                      <a:cubicBezTo>
                        <a:pt x="71" y="84"/>
                        <a:pt x="65" y="87"/>
                        <a:pt x="71" y="89"/>
                      </a:cubicBezTo>
                      <a:cubicBezTo>
                        <a:pt x="86" y="83"/>
                        <a:pt x="86" y="83"/>
                        <a:pt x="86" y="83"/>
                      </a:cubicBezTo>
                      <a:cubicBezTo>
                        <a:pt x="86" y="83"/>
                        <a:pt x="94" y="81"/>
                        <a:pt x="92" y="92"/>
                      </a:cubicBezTo>
                      <a:cubicBezTo>
                        <a:pt x="92" y="92"/>
                        <a:pt x="86" y="101"/>
                        <a:pt x="79" y="103"/>
                      </a:cubicBezTo>
                      <a:cubicBezTo>
                        <a:pt x="79" y="103"/>
                        <a:pt x="79" y="107"/>
                        <a:pt x="77" y="110"/>
                      </a:cubicBezTo>
                      <a:cubicBezTo>
                        <a:pt x="77" y="110"/>
                        <a:pt x="77" y="116"/>
                        <a:pt x="80" y="117"/>
                      </a:cubicBezTo>
                      <a:cubicBezTo>
                        <a:pt x="105" y="110"/>
                        <a:pt x="105" y="110"/>
                        <a:pt x="105" y="110"/>
                      </a:cubicBezTo>
                      <a:cubicBezTo>
                        <a:pt x="105" y="110"/>
                        <a:pt x="110" y="109"/>
                        <a:pt x="113" y="112"/>
                      </a:cubicBezTo>
                      <a:cubicBezTo>
                        <a:pt x="113" y="112"/>
                        <a:pt x="121" y="117"/>
                        <a:pt x="119" y="125"/>
                      </a:cubicBezTo>
                      <a:cubicBezTo>
                        <a:pt x="119" y="125"/>
                        <a:pt x="114" y="132"/>
                        <a:pt x="105" y="130"/>
                      </a:cubicBezTo>
                      <a:cubicBezTo>
                        <a:pt x="105" y="130"/>
                        <a:pt x="64" y="132"/>
                        <a:pt x="41" y="148"/>
                      </a:cubicBezTo>
                      <a:cubicBezTo>
                        <a:pt x="41" y="148"/>
                        <a:pt x="33" y="154"/>
                        <a:pt x="28" y="145"/>
                      </a:cubicBezTo>
                      <a:cubicBezTo>
                        <a:pt x="28" y="145"/>
                        <a:pt x="26" y="133"/>
                        <a:pt x="36" y="131"/>
                      </a:cubicBezTo>
                      <a:cubicBezTo>
                        <a:pt x="36" y="131"/>
                        <a:pt x="69" y="129"/>
                        <a:pt x="61" y="118"/>
                      </a:cubicBezTo>
                      <a:cubicBezTo>
                        <a:pt x="56" y="113"/>
                        <a:pt x="56" y="113"/>
                        <a:pt x="56" y="113"/>
                      </a:cubicBezTo>
                      <a:cubicBezTo>
                        <a:pt x="56" y="113"/>
                        <a:pt x="44" y="105"/>
                        <a:pt x="48" y="98"/>
                      </a:cubicBezTo>
                      <a:cubicBezTo>
                        <a:pt x="48" y="98"/>
                        <a:pt x="73" y="86"/>
                        <a:pt x="75" y="67"/>
                      </a:cubicBezTo>
                      <a:cubicBezTo>
                        <a:pt x="75" y="67"/>
                        <a:pt x="73" y="52"/>
                        <a:pt x="83" y="50"/>
                      </a:cubicBezTo>
                      <a:cubicBezTo>
                        <a:pt x="83" y="50"/>
                        <a:pt x="95" y="52"/>
                        <a:pt x="100" y="42"/>
                      </a:cubicBezTo>
                      <a:cubicBezTo>
                        <a:pt x="100" y="42"/>
                        <a:pt x="104" y="31"/>
                        <a:pt x="93" y="38"/>
                      </a:cubicBezTo>
                      <a:cubicBezTo>
                        <a:pt x="93" y="38"/>
                        <a:pt x="66" y="46"/>
                        <a:pt x="58" y="54"/>
                      </a:cubicBezTo>
                      <a:cubicBezTo>
                        <a:pt x="40" y="62"/>
                        <a:pt x="40" y="62"/>
                        <a:pt x="40" y="62"/>
                      </a:cubicBezTo>
                      <a:cubicBezTo>
                        <a:pt x="40" y="62"/>
                        <a:pt x="35" y="62"/>
                        <a:pt x="30" y="70"/>
                      </a:cubicBezTo>
                      <a:cubicBezTo>
                        <a:pt x="30" y="70"/>
                        <a:pt x="21" y="86"/>
                        <a:pt x="11" y="77"/>
                      </a:cubicBezTo>
                      <a:cubicBezTo>
                        <a:pt x="11" y="77"/>
                        <a:pt x="0" y="69"/>
                        <a:pt x="8" y="55"/>
                      </a:cubicBezTo>
                      <a:cubicBezTo>
                        <a:pt x="8" y="55"/>
                        <a:pt x="15" y="42"/>
                        <a:pt x="27" y="36"/>
                      </a:cubicBezTo>
                      <a:cubicBezTo>
                        <a:pt x="27" y="36"/>
                        <a:pt x="33" y="38"/>
                        <a:pt x="32" y="42"/>
                      </a:cubicBezTo>
                      <a:cubicBezTo>
                        <a:pt x="32" y="42"/>
                        <a:pt x="29" y="50"/>
                        <a:pt x="35" y="49"/>
                      </a:cubicBezTo>
                      <a:cubicBezTo>
                        <a:pt x="35" y="49"/>
                        <a:pt x="52" y="51"/>
                        <a:pt x="60" y="39"/>
                      </a:cubicBezTo>
                      <a:cubicBezTo>
                        <a:pt x="60" y="39"/>
                        <a:pt x="58" y="33"/>
                        <a:pt x="53" y="31"/>
                      </a:cubicBezTo>
                      <a:cubicBezTo>
                        <a:pt x="53" y="31"/>
                        <a:pt x="53" y="31"/>
                        <a:pt x="53" y="31"/>
                      </a:cubicBezTo>
                      <a:cubicBezTo>
                        <a:pt x="48" y="28"/>
                        <a:pt x="41" y="18"/>
                        <a:pt x="38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9" name="íṩlíďê"/>
                <p:cNvSpPr/>
                <p:nvPr/>
              </p:nvSpPr>
              <p:spPr bwMode="auto">
                <a:xfrm>
                  <a:off x="6448426" y="3314700"/>
                  <a:ext cx="79375" cy="88900"/>
                </a:xfrm>
                <a:custGeom>
                  <a:avLst/>
                  <a:gdLst>
                    <a:gd name="T0" fmla="*/ 23 w 24"/>
                    <a:gd name="T1" fmla="*/ 3 h 27"/>
                    <a:gd name="T2" fmla="*/ 18 w 24"/>
                    <a:gd name="T3" fmla="*/ 13 h 27"/>
                    <a:gd name="T4" fmla="*/ 5 w 24"/>
                    <a:gd name="T5" fmla="*/ 16 h 27"/>
                    <a:gd name="T6" fmla="*/ 3 w 24"/>
                    <a:gd name="T7" fmla="*/ 3 h 27"/>
                    <a:gd name="T8" fmla="*/ 7 w 24"/>
                    <a:gd name="T9" fmla="*/ 3 h 27"/>
                    <a:gd name="T10" fmla="*/ 20 w 24"/>
                    <a:gd name="T11" fmla="*/ 1 h 27"/>
                    <a:gd name="T12" fmla="*/ 23 w 24"/>
                    <a:gd name="T13" fmla="*/ 3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27">
                      <a:moveTo>
                        <a:pt x="23" y="3"/>
                      </a:moveTo>
                      <a:cubicBezTo>
                        <a:pt x="23" y="3"/>
                        <a:pt x="20" y="11"/>
                        <a:pt x="18" y="13"/>
                      </a:cubicBezTo>
                      <a:cubicBezTo>
                        <a:pt x="18" y="13"/>
                        <a:pt x="11" y="27"/>
                        <a:pt x="5" y="16"/>
                      </a:cubicBezTo>
                      <a:cubicBezTo>
                        <a:pt x="5" y="16"/>
                        <a:pt x="0" y="13"/>
                        <a:pt x="3" y="3"/>
                      </a:cubicBezTo>
                      <a:cubicBezTo>
                        <a:pt x="3" y="3"/>
                        <a:pt x="6" y="0"/>
                        <a:pt x="7" y="3"/>
                      </a:cubicBezTo>
                      <a:cubicBezTo>
                        <a:pt x="7" y="3"/>
                        <a:pt x="13" y="8"/>
                        <a:pt x="20" y="1"/>
                      </a:cubicBezTo>
                      <a:cubicBezTo>
                        <a:pt x="20" y="1"/>
                        <a:pt x="24" y="0"/>
                        <a:pt x="2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0" name="işḷïďè"/>
                <p:cNvSpPr/>
                <p:nvPr/>
              </p:nvSpPr>
              <p:spPr bwMode="auto">
                <a:xfrm>
                  <a:off x="6448426" y="3314700"/>
                  <a:ext cx="79375" cy="88900"/>
                </a:xfrm>
                <a:custGeom>
                  <a:avLst/>
                  <a:gdLst>
                    <a:gd name="T0" fmla="*/ 23 w 24"/>
                    <a:gd name="T1" fmla="*/ 3 h 27"/>
                    <a:gd name="T2" fmla="*/ 18 w 24"/>
                    <a:gd name="T3" fmla="*/ 13 h 27"/>
                    <a:gd name="T4" fmla="*/ 5 w 24"/>
                    <a:gd name="T5" fmla="*/ 16 h 27"/>
                    <a:gd name="T6" fmla="*/ 3 w 24"/>
                    <a:gd name="T7" fmla="*/ 3 h 27"/>
                    <a:gd name="T8" fmla="*/ 7 w 24"/>
                    <a:gd name="T9" fmla="*/ 3 h 27"/>
                    <a:gd name="T10" fmla="*/ 20 w 24"/>
                    <a:gd name="T11" fmla="*/ 1 h 27"/>
                    <a:gd name="T12" fmla="*/ 23 w 24"/>
                    <a:gd name="T13" fmla="*/ 3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27">
                      <a:moveTo>
                        <a:pt x="23" y="3"/>
                      </a:moveTo>
                      <a:cubicBezTo>
                        <a:pt x="23" y="3"/>
                        <a:pt x="20" y="11"/>
                        <a:pt x="18" y="13"/>
                      </a:cubicBezTo>
                      <a:cubicBezTo>
                        <a:pt x="18" y="13"/>
                        <a:pt x="11" y="27"/>
                        <a:pt x="5" y="16"/>
                      </a:cubicBezTo>
                      <a:cubicBezTo>
                        <a:pt x="5" y="16"/>
                        <a:pt x="0" y="13"/>
                        <a:pt x="3" y="3"/>
                      </a:cubicBezTo>
                      <a:cubicBezTo>
                        <a:pt x="3" y="3"/>
                        <a:pt x="6" y="0"/>
                        <a:pt x="7" y="3"/>
                      </a:cubicBezTo>
                      <a:cubicBezTo>
                        <a:pt x="7" y="3"/>
                        <a:pt x="13" y="8"/>
                        <a:pt x="20" y="1"/>
                      </a:cubicBezTo>
                      <a:cubicBezTo>
                        <a:pt x="20" y="1"/>
                        <a:pt x="24" y="0"/>
                        <a:pt x="23" y="3"/>
                      </a:cubicBez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1" name="îṡlíḑê"/>
                <p:cNvSpPr/>
                <p:nvPr/>
              </p:nvSpPr>
              <p:spPr bwMode="auto">
                <a:xfrm>
                  <a:off x="6904038" y="3122613"/>
                  <a:ext cx="138113" cy="125413"/>
                </a:xfrm>
                <a:custGeom>
                  <a:avLst/>
                  <a:gdLst>
                    <a:gd name="T0" fmla="*/ 22 w 42"/>
                    <a:gd name="T1" fmla="*/ 3 h 38"/>
                    <a:gd name="T2" fmla="*/ 9 w 42"/>
                    <a:gd name="T3" fmla="*/ 16 h 38"/>
                    <a:gd name="T4" fmla="*/ 4 w 42"/>
                    <a:gd name="T5" fmla="*/ 27 h 38"/>
                    <a:gd name="T6" fmla="*/ 4 w 42"/>
                    <a:gd name="T7" fmla="*/ 38 h 38"/>
                    <a:gd name="T8" fmla="*/ 16 w 42"/>
                    <a:gd name="T9" fmla="*/ 24 h 38"/>
                    <a:gd name="T10" fmla="*/ 28 w 42"/>
                    <a:gd name="T11" fmla="*/ 23 h 38"/>
                    <a:gd name="T12" fmla="*/ 41 w 42"/>
                    <a:gd name="T13" fmla="*/ 10 h 38"/>
                    <a:gd name="T14" fmla="*/ 22 w 42"/>
                    <a:gd name="T15" fmla="*/ 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" h="38">
                      <a:moveTo>
                        <a:pt x="22" y="3"/>
                      </a:moveTo>
                      <a:cubicBezTo>
                        <a:pt x="22" y="3"/>
                        <a:pt x="13" y="2"/>
                        <a:pt x="9" y="16"/>
                      </a:cubicBezTo>
                      <a:cubicBezTo>
                        <a:pt x="9" y="16"/>
                        <a:pt x="11" y="24"/>
                        <a:pt x="4" y="27"/>
                      </a:cubicBezTo>
                      <a:cubicBezTo>
                        <a:pt x="4" y="27"/>
                        <a:pt x="0" y="32"/>
                        <a:pt x="4" y="38"/>
                      </a:cubicBezTo>
                      <a:cubicBezTo>
                        <a:pt x="4" y="38"/>
                        <a:pt x="8" y="33"/>
                        <a:pt x="16" y="24"/>
                      </a:cubicBezTo>
                      <a:cubicBezTo>
                        <a:pt x="28" y="23"/>
                        <a:pt x="28" y="23"/>
                        <a:pt x="28" y="23"/>
                      </a:cubicBezTo>
                      <a:cubicBezTo>
                        <a:pt x="28" y="23"/>
                        <a:pt x="42" y="26"/>
                        <a:pt x="41" y="10"/>
                      </a:cubicBezTo>
                      <a:cubicBezTo>
                        <a:pt x="41" y="10"/>
                        <a:pt x="38" y="0"/>
                        <a:pt x="2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iṡľïḍê"/>
                <p:cNvSpPr/>
                <p:nvPr/>
              </p:nvSpPr>
              <p:spPr bwMode="auto">
                <a:xfrm>
                  <a:off x="6815138" y="3228975"/>
                  <a:ext cx="227013" cy="377825"/>
                </a:xfrm>
                <a:custGeom>
                  <a:avLst/>
                  <a:gdLst>
                    <a:gd name="T0" fmla="*/ 35 w 69"/>
                    <a:gd name="T1" fmla="*/ 11 h 114"/>
                    <a:gd name="T2" fmla="*/ 30 w 69"/>
                    <a:gd name="T3" fmla="*/ 23 h 114"/>
                    <a:gd name="T4" fmla="*/ 30 w 69"/>
                    <a:gd name="T5" fmla="*/ 48 h 114"/>
                    <a:gd name="T6" fmla="*/ 19 w 69"/>
                    <a:gd name="T7" fmla="*/ 56 h 114"/>
                    <a:gd name="T8" fmla="*/ 11 w 69"/>
                    <a:gd name="T9" fmla="*/ 54 h 114"/>
                    <a:gd name="T10" fmla="*/ 4 w 69"/>
                    <a:gd name="T11" fmla="*/ 64 h 114"/>
                    <a:gd name="T12" fmla="*/ 10 w 69"/>
                    <a:gd name="T13" fmla="*/ 76 h 114"/>
                    <a:gd name="T14" fmla="*/ 22 w 69"/>
                    <a:gd name="T15" fmla="*/ 76 h 114"/>
                    <a:gd name="T16" fmla="*/ 18 w 69"/>
                    <a:gd name="T17" fmla="*/ 84 h 114"/>
                    <a:gd name="T18" fmla="*/ 17 w 69"/>
                    <a:gd name="T19" fmla="*/ 100 h 114"/>
                    <a:gd name="T20" fmla="*/ 25 w 69"/>
                    <a:gd name="T21" fmla="*/ 87 h 114"/>
                    <a:gd name="T22" fmla="*/ 36 w 69"/>
                    <a:gd name="T23" fmla="*/ 69 h 114"/>
                    <a:gd name="T24" fmla="*/ 54 w 69"/>
                    <a:gd name="T25" fmla="*/ 68 h 114"/>
                    <a:gd name="T26" fmla="*/ 52 w 69"/>
                    <a:gd name="T27" fmla="*/ 84 h 114"/>
                    <a:gd name="T28" fmla="*/ 49 w 69"/>
                    <a:gd name="T29" fmla="*/ 77 h 114"/>
                    <a:gd name="T30" fmla="*/ 43 w 69"/>
                    <a:gd name="T31" fmla="*/ 82 h 114"/>
                    <a:gd name="T32" fmla="*/ 62 w 69"/>
                    <a:gd name="T33" fmla="*/ 104 h 114"/>
                    <a:gd name="T34" fmla="*/ 61 w 69"/>
                    <a:gd name="T35" fmla="*/ 58 h 114"/>
                    <a:gd name="T36" fmla="*/ 64 w 69"/>
                    <a:gd name="T37" fmla="*/ 51 h 114"/>
                    <a:gd name="T38" fmla="*/ 63 w 69"/>
                    <a:gd name="T39" fmla="*/ 43 h 114"/>
                    <a:gd name="T40" fmla="*/ 60 w 69"/>
                    <a:gd name="T41" fmla="*/ 36 h 114"/>
                    <a:gd name="T42" fmla="*/ 63 w 69"/>
                    <a:gd name="T43" fmla="*/ 23 h 114"/>
                    <a:gd name="T44" fmla="*/ 67 w 69"/>
                    <a:gd name="T45" fmla="*/ 16 h 114"/>
                    <a:gd name="T46" fmla="*/ 65 w 69"/>
                    <a:gd name="T47" fmla="*/ 9 h 114"/>
                    <a:gd name="T48" fmla="*/ 51 w 69"/>
                    <a:gd name="T49" fmla="*/ 6 h 114"/>
                    <a:gd name="T50" fmla="*/ 43 w 69"/>
                    <a:gd name="T51" fmla="*/ 16 h 114"/>
                    <a:gd name="T52" fmla="*/ 53 w 69"/>
                    <a:gd name="T53" fmla="*/ 16 h 114"/>
                    <a:gd name="T54" fmla="*/ 56 w 69"/>
                    <a:gd name="T55" fmla="*/ 20 h 114"/>
                    <a:gd name="T56" fmla="*/ 52 w 69"/>
                    <a:gd name="T57" fmla="*/ 30 h 114"/>
                    <a:gd name="T58" fmla="*/ 43 w 69"/>
                    <a:gd name="T59" fmla="*/ 29 h 114"/>
                    <a:gd name="T60" fmla="*/ 38 w 69"/>
                    <a:gd name="T61" fmla="*/ 27 h 114"/>
                    <a:gd name="T62" fmla="*/ 35 w 69"/>
                    <a:gd name="T63" fmla="*/ 11 h 114"/>
                    <a:gd name="T64" fmla="*/ 38 w 69"/>
                    <a:gd name="T65" fmla="*/ 36 h 114"/>
                    <a:gd name="T66" fmla="*/ 44 w 69"/>
                    <a:gd name="T67" fmla="*/ 45 h 114"/>
                    <a:gd name="T68" fmla="*/ 38 w 69"/>
                    <a:gd name="T69" fmla="*/ 51 h 114"/>
                    <a:gd name="T70" fmla="*/ 38 w 69"/>
                    <a:gd name="T71" fmla="*/ 36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9" h="114">
                      <a:moveTo>
                        <a:pt x="35" y="11"/>
                      </a:moveTo>
                      <a:cubicBezTo>
                        <a:pt x="35" y="11"/>
                        <a:pt x="27" y="13"/>
                        <a:pt x="30" y="23"/>
                      </a:cubicBezTo>
                      <a:cubicBezTo>
                        <a:pt x="30" y="48"/>
                        <a:pt x="30" y="48"/>
                        <a:pt x="30" y="48"/>
                      </a:cubicBezTo>
                      <a:cubicBezTo>
                        <a:pt x="30" y="48"/>
                        <a:pt x="28" y="59"/>
                        <a:pt x="19" y="56"/>
                      </a:cubicBezTo>
                      <a:cubicBezTo>
                        <a:pt x="11" y="54"/>
                        <a:pt x="11" y="54"/>
                        <a:pt x="11" y="54"/>
                      </a:cubicBezTo>
                      <a:cubicBezTo>
                        <a:pt x="11" y="54"/>
                        <a:pt x="7" y="51"/>
                        <a:pt x="4" y="64"/>
                      </a:cubicBezTo>
                      <a:cubicBezTo>
                        <a:pt x="4" y="64"/>
                        <a:pt x="0" y="78"/>
                        <a:pt x="10" y="76"/>
                      </a:cubicBezTo>
                      <a:cubicBezTo>
                        <a:pt x="10" y="76"/>
                        <a:pt x="17" y="72"/>
                        <a:pt x="22" y="76"/>
                      </a:cubicBezTo>
                      <a:cubicBezTo>
                        <a:pt x="18" y="84"/>
                        <a:pt x="18" y="84"/>
                        <a:pt x="18" y="84"/>
                      </a:cubicBezTo>
                      <a:cubicBezTo>
                        <a:pt x="18" y="84"/>
                        <a:pt x="12" y="90"/>
                        <a:pt x="17" y="100"/>
                      </a:cubicBezTo>
                      <a:cubicBezTo>
                        <a:pt x="17" y="100"/>
                        <a:pt x="22" y="100"/>
                        <a:pt x="25" y="87"/>
                      </a:cubicBezTo>
                      <a:cubicBezTo>
                        <a:pt x="25" y="87"/>
                        <a:pt x="29" y="68"/>
                        <a:pt x="36" y="69"/>
                      </a:cubicBezTo>
                      <a:cubicBezTo>
                        <a:pt x="36" y="69"/>
                        <a:pt x="52" y="55"/>
                        <a:pt x="54" y="68"/>
                      </a:cubicBezTo>
                      <a:cubicBezTo>
                        <a:pt x="54" y="68"/>
                        <a:pt x="58" y="82"/>
                        <a:pt x="52" y="84"/>
                      </a:cubicBezTo>
                      <a:cubicBezTo>
                        <a:pt x="52" y="84"/>
                        <a:pt x="50" y="83"/>
                        <a:pt x="49" y="77"/>
                      </a:cubicBezTo>
                      <a:cubicBezTo>
                        <a:pt x="49" y="77"/>
                        <a:pt x="44" y="71"/>
                        <a:pt x="43" y="82"/>
                      </a:cubicBezTo>
                      <a:cubicBezTo>
                        <a:pt x="43" y="82"/>
                        <a:pt x="54" y="114"/>
                        <a:pt x="62" y="104"/>
                      </a:cubicBezTo>
                      <a:cubicBezTo>
                        <a:pt x="62" y="104"/>
                        <a:pt x="67" y="73"/>
                        <a:pt x="61" y="58"/>
                      </a:cubicBezTo>
                      <a:cubicBezTo>
                        <a:pt x="61" y="58"/>
                        <a:pt x="60" y="54"/>
                        <a:pt x="64" y="51"/>
                      </a:cubicBezTo>
                      <a:cubicBezTo>
                        <a:pt x="64" y="51"/>
                        <a:pt x="68" y="43"/>
                        <a:pt x="63" y="43"/>
                      </a:cubicBezTo>
                      <a:cubicBezTo>
                        <a:pt x="63" y="43"/>
                        <a:pt x="55" y="44"/>
                        <a:pt x="60" y="36"/>
                      </a:cubicBezTo>
                      <a:cubicBezTo>
                        <a:pt x="60" y="36"/>
                        <a:pt x="65" y="28"/>
                        <a:pt x="63" y="23"/>
                      </a:cubicBezTo>
                      <a:cubicBezTo>
                        <a:pt x="63" y="23"/>
                        <a:pt x="63" y="18"/>
                        <a:pt x="67" y="16"/>
                      </a:cubicBezTo>
                      <a:cubicBezTo>
                        <a:pt x="67" y="16"/>
                        <a:pt x="69" y="14"/>
                        <a:pt x="65" y="9"/>
                      </a:cubicBezTo>
                      <a:cubicBezTo>
                        <a:pt x="65" y="9"/>
                        <a:pt x="59" y="0"/>
                        <a:pt x="51" y="6"/>
                      </a:cubicBezTo>
                      <a:cubicBezTo>
                        <a:pt x="51" y="6"/>
                        <a:pt x="42" y="11"/>
                        <a:pt x="4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6"/>
                        <a:pt x="56" y="16"/>
                        <a:pt x="56" y="20"/>
                      </a:cubicBezTo>
                      <a:cubicBezTo>
                        <a:pt x="56" y="20"/>
                        <a:pt x="59" y="31"/>
                        <a:pt x="52" y="30"/>
                      </a:cubicBezTo>
                      <a:cubicBezTo>
                        <a:pt x="52" y="30"/>
                        <a:pt x="48" y="26"/>
                        <a:pt x="43" y="29"/>
                      </a:cubicBezTo>
                      <a:cubicBezTo>
                        <a:pt x="43" y="29"/>
                        <a:pt x="38" y="32"/>
                        <a:pt x="38" y="27"/>
                      </a:cubicBezTo>
                      <a:cubicBezTo>
                        <a:pt x="38" y="27"/>
                        <a:pt x="42" y="15"/>
                        <a:pt x="35" y="11"/>
                      </a:cubicBezTo>
                      <a:close/>
                      <a:moveTo>
                        <a:pt x="38" y="36"/>
                      </a:moveTo>
                      <a:cubicBezTo>
                        <a:pt x="43" y="35"/>
                        <a:pt x="44" y="45"/>
                        <a:pt x="44" y="45"/>
                      </a:cubicBezTo>
                      <a:cubicBezTo>
                        <a:pt x="44" y="54"/>
                        <a:pt x="38" y="51"/>
                        <a:pt x="38" y="51"/>
                      </a:cubicBezTo>
                      <a:cubicBezTo>
                        <a:pt x="38" y="48"/>
                        <a:pt x="38" y="36"/>
                        <a:pt x="38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3" name="iṥľíḑe"/>
                <p:cNvSpPr/>
                <p:nvPr/>
              </p:nvSpPr>
              <p:spPr bwMode="auto">
                <a:xfrm>
                  <a:off x="7132638" y="3165475"/>
                  <a:ext cx="114300" cy="88900"/>
                </a:xfrm>
                <a:custGeom>
                  <a:avLst/>
                  <a:gdLst>
                    <a:gd name="T0" fmla="*/ 27 w 35"/>
                    <a:gd name="T1" fmla="*/ 0 h 27"/>
                    <a:gd name="T2" fmla="*/ 33 w 35"/>
                    <a:gd name="T3" fmla="*/ 9 h 27"/>
                    <a:gd name="T4" fmla="*/ 25 w 35"/>
                    <a:gd name="T5" fmla="*/ 21 h 27"/>
                    <a:gd name="T6" fmla="*/ 1 w 35"/>
                    <a:gd name="T7" fmla="*/ 13 h 27"/>
                    <a:gd name="T8" fmla="*/ 9 w 35"/>
                    <a:gd name="T9" fmla="*/ 2 h 27"/>
                    <a:gd name="T10" fmla="*/ 27 w 35"/>
                    <a:gd name="T11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27">
                      <a:moveTo>
                        <a:pt x="27" y="0"/>
                      </a:moveTo>
                      <a:cubicBezTo>
                        <a:pt x="27" y="0"/>
                        <a:pt x="35" y="1"/>
                        <a:pt x="33" y="9"/>
                      </a:cubicBezTo>
                      <a:cubicBezTo>
                        <a:pt x="25" y="21"/>
                        <a:pt x="25" y="21"/>
                        <a:pt x="25" y="21"/>
                      </a:cubicBezTo>
                      <a:cubicBezTo>
                        <a:pt x="25" y="21"/>
                        <a:pt x="7" y="27"/>
                        <a:pt x="1" y="13"/>
                      </a:cubicBezTo>
                      <a:cubicBezTo>
                        <a:pt x="1" y="13"/>
                        <a:pt x="0" y="4"/>
                        <a:pt x="9" y="2"/>
                      </a:cubicBezTo>
                      <a:cubicBezTo>
                        <a:pt x="9" y="2"/>
                        <a:pt x="23" y="4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íṥḷîḍé"/>
                <p:cNvSpPr/>
                <p:nvPr/>
              </p:nvSpPr>
              <p:spPr bwMode="auto">
                <a:xfrm>
                  <a:off x="7059613" y="3217863"/>
                  <a:ext cx="244475" cy="123825"/>
                </a:xfrm>
                <a:custGeom>
                  <a:avLst/>
                  <a:gdLst>
                    <a:gd name="T0" fmla="*/ 2 w 74"/>
                    <a:gd name="T1" fmla="*/ 25 h 37"/>
                    <a:gd name="T2" fmla="*/ 43 w 74"/>
                    <a:gd name="T3" fmla="*/ 14 h 37"/>
                    <a:gd name="T4" fmla="*/ 63 w 74"/>
                    <a:gd name="T5" fmla="*/ 2 h 37"/>
                    <a:gd name="T6" fmla="*/ 70 w 74"/>
                    <a:gd name="T7" fmla="*/ 4 h 37"/>
                    <a:gd name="T8" fmla="*/ 70 w 74"/>
                    <a:gd name="T9" fmla="*/ 12 h 37"/>
                    <a:gd name="T10" fmla="*/ 18 w 74"/>
                    <a:gd name="T11" fmla="*/ 31 h 37"/>
                    <a:gd name="T12" fmla="*/ 13 w 74"/>
                    <a:gd name="T13" fmla="*/ 34 h 37"/>
                    <a:gd name="T14" fmla="*/ 8 w 74"/>
                    <a:gd name="T15" fmla="*/ 34 h 37"/>
                    <a:gd name="T16" fmla="*/ 1 w 74"/>
                    <a:gd name="T17" fmla="*/ 30 h 37"/>
                    <a:gd name="T18" fmla="*/ 2 w 74"/>
                    <a:gd name="T19" fmla="*/ 25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4" h="37">
                      <a:moveTo>
                        <a:pt x="2" y="25"/>
                      </a:move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61" y="5"/>
                        <a:pt x="63" y="2"/>
                      </a:cubicBezTo>
                      <a:cubicBezTo>
                        <a:pt x="63" y="2"/>
                        <a:pt x="66" y="0"/>
                        <a:pt x="70" y="4"/>
                      </a:cubicBezTo>
                      <a:cubicBezTo>
                        <a:pt x="70" y="4"/>
                        <a:pt x="74" y="9"/>
                        <a:pt x="70" y="12"/>
                      </a:cubicBezTo>
                      <a:cubicBezTo>
                        <a:pt x="70" y="12"/>
                        <a:pt x="19" y="31"/>
                        <a:pt x="18" y="31"/>
                      </a:cubicBezTo>
                      <a:cubicBezTo>
                        <a:pt x="18" y="31"/>
                        <a:pt x="15" y="30"/>
                        <a:pt x="13" y="34"/>
                      </a:cubicBezTo>
                      <a:cubicBezTo>
                        <a:pt x="13" y="34"/>
                        <a:pt x="12" y="37"/>
                        <a:pt x="8" y="34"/>
                      </a:cubicBezTo>
                      <a:cubicBezTo>
                        <a:pt x="8" y="34"/>
                        <a:pt x="2" y="36"/>
                        <a:pt x="1" y="30"/>
                      </a:cubicBezTo>
                      <a:cubicBezTo>
                        <a:pt x="1" y="30"/>
                        <a:pt x="0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íṩľiḓé"/>
                <p:cNvSpPr/>
                <p:nvPr/>
              </p:nvSpPr>
              <p:spPr bwMode="auto">
                <a:xfrm>
                  <a:off x="7045326" y="3308350"/>
                  <a:ext cx="293688" cy="261938"/>
                </a:xfrm>
                <a:custGeom>
                  <a:avLst/>
                  <a:gdLst>
                    <a:gd name="T0" fmla="*/ 29 w 89"/>
                    <a:gd name="T1" fmla="*/ 13 h 79"/>
                    <a:gd name="T2" fmla="*/ 43 w 89"/>
                    <a:gd name="T3" fmla="*/ 9 h 79"/>
                    <a:gd name="T4" fmla="*/ 58 w 89"/>
                    <a:gd name="T5" fmla="*/ 7 h 79"/>
                    <a:gd name="T6" fmla="*/ 56 w 89"/>
                    <a:gd name="T7" fmla="*/ 13 h 79"/>
                    <a:gd name="T8" fmla="*/ 56 w 89"/>
                    <a:gd name="T9" fmla="*/ 14 h 79"/>
                    <a:gd name="T10" fmla="*/ 51 w 89"/>
                    <a:gd name="T11" fmla="*/ 28 h 79"/>
                    <a:gd name="T12" fmla="*/ 60 w 89"/>
                    <a:gd name="T13" fmla="*/ 55 h 79"/>
                    <a:gd name="T14" fmla="*/ 77 w 89"/>
                    <a:gd name="T15" fmla="*/ 50 h 79"/>
                    <a:gd name="T16" fmla="*/ 80 w 89"/>
                    <a:gd name="T17" fmla="*/ 43 h 79"/>
                    <a:gd name="T18" fmla="*/ 85 w 89"/>
                    <a:gd name="T19" fmla="*/ 45 h 79"/>
                    <a:gd name="T20" fmla="*/ 89 w 89"/>
                    <a:gd name="T21" fmla="*/ 63 h 79"/>
                    <a:gd name="T22" fmla="*/ 68 w 89"/>
                    <a:gd name="T23" fmla="*/ 72 h 79"/>
                    <a:gd name="T24" fmla="*/ 43 w 89"/>
                    <a:gd name="T25" fmla="*/ 46 h 79"/>
                    <a:gd name="T26" fmla="*/ 42 w 89"/>
                    <a:gd name="T27" fmla="*/ 28 h 79"/>
                    <a:gd name="T28" fmla="*/ 38 w 89"/>
                    <a:gd name="T29" fmla="*/ 22 h 79"/>
                    <a:gd name="T30" fmla="*/ 32 w 89"/>
                    <a:gd name="T31" fmla="*/ 30 h 79"/>
                    <a:gd name="T32" fmla="*/ 10 w 89"/>
                    <a:gd name="T33" fmla="*/ 64 h 79"/>
                    <a:gd name="T34" fmla="*/ 1 w 89"/>
                    <a:gd name="T35" fmla="*/ 62 h 79"/>
                    <a:gd name="T36" fmla="*/ 8 w 89"/>
                    <a:gd name="T37" fmla="*/ 57 h 79"/>
                    <a:gd name="T38" fmla="*/ 21 w 89"/>
                    <a:gd name="T39" fmla="*/ 29 h 79"/>
                    <a:gd name="T40" fmla="*/ 17 w 89"/>
                    <a:gd name="T41" fmla="*/ 18 h 79"/>
                    <a:gd name="T42" fmla="*/ 29 w 89"/>
                    <a:gd name="T43" fmla="*/ 13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9" h="79">
                      <a:moveTo>
                        <a:pt x="29" y="13"/>
                      </a:moveTo>
                      <a:cubicBezTo>
                        <a:pt x="29" y="13"/>
                        <a:pt x="39" y="17"/>
                        <a:pt x="43" y="9"/>
                      </a:cubicBezTo>
                      <a:cubicBezTo>
                        <a:pt x="43" y="9"/>
                        <a:pt x="52" y="0"/>
                        <a:pt x="58" y="7"/>
                      </a:cubicBezTo>
                      <a:cubicBezTo>
                        <a:pt x="58" y="7"/>
                        <a:pt x="61" y="9"/>
                        <a:pt x="56" y="13"/>
                      </a:cubicBezTo>
                      <a:cubicBezTo>
                        <a:pt x="56" y="13"/>
                        <a:pt x="56" y="13"/>
                        <a:pt x="56" y="14"/>
                      </a:cubicBezTo>
                      <a:cubicBezTo>
                        <a:pt x="51" y="18"/>
                        <a:pt x="51" y="17"/>
                        <a:pt x="51" y="28"/>
                      </a:cubicBezTo>
                      <a:cubicBezTo>
                        <a:pt x="51" y="28"/>
                        <a:pt x="50" y="50"/>
                        <a:pt x="60" y="55"/>
                      </a:cubicBezTo>
                      <a:cubicBezTo>
                        <a:pt x="60" y="55"/>
                        <a:pt x="72" y="62"/>
                        <a:pt x="77" y="50"/>
                      </a:cubicBezTo>
                      <a:cubicBezTo>
                        <a:pt x="80" y="43"/>
                        <a:pt x="80" y="43"/>
                        <a:pt x="80" y="43"/>
                      </a:cubicBezTo>
                      <a:cubicBezTo>
                        <a:pt x="80" y="43"/>
                        <a:pt x="82" y="38"/>
                        <a:pt x="85" y="45"/>
                      </a:cubicBezTo>
                      <a:cubicBezTo>
                        <a:pt x="89" y="63"/>
                        <a:pt x="89" y="63"/>
                        <a:pt x="89" y="63"/>
                      </a:cubicBezTo>
                      <a:cubicBezTo>
                        <a:pt x="89" y="63"/>
                        <a:pt x="84" y="79"/>
                        <a:pt x="68" y="72"/>
                      </a:cubicBezTo>
                      <a:cubicBezTo>
                        <a:pt x="68" y="72"/>
                        <a:pt x="46" y="64"/>
                        <a:pt x="43" y="46"/>
                      </a:cubicBezTo>
                      <a:cubicBezTo>
                        <a:pt x="42" y="28"/>
                        <a:pt x="42" y="28"/>
                        <a:pt x="42" y="28"/>
                      </a:cubicBezTo>
                      <a:cubicBezTo>
                        <a:pt x="42" y="28"/>
                        <a:pt x="45" y="19"/>
                        <a:pt x="38" y="22"/>
                      </a:cubicBezTo>
                      <a:cubicBezTo>
                        <a:pt x="38" y="22"/>
                        <a:pt x="33" y="23"/>
                        <a:pt x="32" y="30"/>
                      </a:cubicBezTo>
                      <a:cubicBezTo>
                        <a:pt x="32" y="30"/>
                        <a:pt x="27" y="60"/>
                        <a:pt x="10" y="64"/>
                      </a:cubicBezTo>
                      <a:cubicBezTo>
                        <a:pt x="10" y="64"/>
                        <a:pt x="2" y="67"/>
                        <a:pt x="1" y="62"/>
                      </a:cubicBezTo>
                      <a:cubicBezTo>
                        <a:pt x="1" y="62"/>
                        <a:pt x="0" y="59"/>
                        <a:pt x="8" y="57"/>
                      </a:cubicBezTo>
                      <a:cubicBezTo>
                        <a:pt x="8" y="57"/>
                        <a:pt x="23" y="47"/>
                        <a:pt x="21" y="29"/>
                      </a:cubicBezTo>
                      <a:cubicBezTo>
                        <a:pt x="21" y="29"/>
                        <a:pt x="19" y="20"/>
                        <a:pt x="17" y="18"/>
                      </a:cubicBezTo>
                      <a:cubicBezTo>
                        <a:pt x="17" y="18"/>
                        <a:pt x="15" y="7"/>
                        <a:pt x="29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ïŝļîdê"/>
                <p:cNvSpPr/>
                <p:nvPr/>
              </p:nvSpPr>
              <p:spPr bwMode="auto">
                <a:xfrm>
                  <a:off x="7421563" y="3122613"/>
                  <a:ext cx="512763" cy="460375"/>
                </a:xfrm>
                <a:custGeom>
                  <a:avLst/>
                  <a:gdLst>
                    <a:gd name="T0" fmla="*/ 34 w 155"/>
                    <a:gd name="T1" fmla="*/ 20 h 139"/>
                    <a:gd name="T2" fmla="*/ 79 w 155"/>
                    <a:gd name="T3" fmla="*/ 6 h 139"/>
                    <a:gd name="T4" fmla="*/ 92 w 155"/>
                    <a:gd name="T5" fmla="*/ 11 h 139"/>
                    <a:gd name="T6" fmla="*/ 78 w 155"/>
                    <a:gd name="T7" fmla="*/ 30 h 139"/>
                    <a:gd name="T8" fmla="*/ 68 w 155"/>
                    <a:gd name="T9" fmla="*/ 37 h 139"/>
                    <a:gd name="T10" fmla="*/ 74 w 155"/>
                    <a:gd name="T11" fmla="*/ 45 h 139"/>
                    <a:gd name="T12" fmla="*/ 86 w 155"/>
                    <a:gd name="T13" fmla="*/ 44 h 139"/>
                    <a:gd name="T14" fmla="*/ 101 w 155"/>
                    <a:gd name="T15" fmla="*/ 49 h 139"/>
                    <a:gd name="T16" fmla="*/ 85 w 155"/>
                    <a:gd name="T17" fmla="*/ 59 h 139"/>
                    <a:gd name="T18" fmla="*/ 70 w 155"/>
                    <a:gd name="T19" fmla="*/ 70 h 139"/>
                    <a:gd name="T20" fmla="*/ 73 w 155"/>
                    <a:gd name="T21" fmla="*/ 75 h 139"/>
                    <a:gd name="T22" fmla="*/ 75 w 155"/>
                    <a:gd name="T23" fmla="*/ 77 h 139"/>
                    <a:gd name="T24" fmla="*/ 149 w 155"/>
                    <a:gd name="T25" fmla="*/ 116 h 139"/>
                    <a:gd name="T26" fmla="*/ 148 w 155"/>
                    <a:gd name="T27" fmla="*/ 120 h 139"/>
                    <a:gd name="T28" fmla="*/ 95 w 155"/>
                    <a:gd name="T29" fmla="*/ 119 h 139"/>
                    <a:gd name="T30" fmla="*/ 60 w 155"/>
                    <a:gd name="T31" fmla="*/ 90 h 139"/>
                    <a:gd name="T32" fmla="*/ 54 w 155"/>
                    <a:gd name="T33" fmla="*/ 92 h 139"/>
                    <a:gd name="T34" fmla="*/ 26 w 155"/>
                    <a:gd name="T35" fmla="*/ 116 h 139"/>
                    <a:gd name="T36" fmla="*/ 2 w 155"/>
                    <a:gd name="T37" fmla="*/ 114 h 139"/>
                    <a:gd name="T38" fmla="*/ 8 w 155"/>
                    <a:gd name="T39" fmla="*/ 108 h 139"/>
                    <a:gd name="T40" fmla="*/ 38 w 155"/>
                    <a:gd name="T41" fmla="*/ 85 h 139"/>
                    <a:gd name="T42" fmla="*/ 26 w 155"/>
                    <a:gd name="T43" fmla="*/ 75 h 139"/>
                    <a:gd name="T44" fmla="*/ 22 w 155"/>
                    <a:gd name="T45" fmla="*/ 66 h 139"/>
                    <a:gd name="T46" fmla="*/ 33 w 155"/>
                    <a:gd name="T47" fmla="*/ 58 h 139"/>
                    <a:gd name="T48" fmla="*/ 49 w 155"/>
                    <a:gd name="T49" fmla="*/ 50 h 139"/>
                    <a:gd name="T50" fmla="*/ 37 w 155"/>
                    <a:gd name="T51" fmla="*/ 33 h 139"/>
                    <a:gd name="T52" fmla="*/ 30 w 155"/>
                    <a:gd name="T53" fmla="*/ 27 h 139"/>
                    <a:gd name="T54" fmla="*/ 34 w 155"/>
                    <a:gd name="T55" fmla="*/ 20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55" h="139">
                      <a:moveTo>
                        <a:pt x="34" y="20"/>
                      </a:moveTo>
                      <a:cubicBezTo>
                        <a:pt x="34" y="20"/>
                        <a:pt x="67" y="13"/>
                        <a:pt x="79" y="6"/>
                      </a:cubicBezTo>
                      <a:cubicBezTo>
                        <a:pt x="79" y="6"/>
                        <a:pt x="89" y="0"/>
                        <a:pt x="92" y="11"/>
                      </a:cubicBezTo>
                      <a:cubicBezTo>
                        <a:pt x="92" y="11"/>
                        <a:pt x="89" y="26"/>
                        <a:pt x="78" y="30"/>
                      </a:cubicBezTo>
                      <a:cubicBezTo>
                        <a:pt x="78" y="30"/>
                        <a:pt x="68" y="30"/>
                        <a:pt x="68" y="37"/>
                      </a:cubicBezTo>
                      <a:cubicBezTo>
                        <a:pt x="68" y="37"/>
                        <a:pt x="65" y="43"/>
                        <a:pt x="74" y="45"/>
                      </a:cubicBezTo>
                      <a:cubicBezTo>
                        <a:pt x="74" y="45"/>
                        <a:pt x="80" y="46"/>
                        <a:pt x="86" y="44"/>
                      </a:cubicBezTo>
                      <a:cubicBezTo>
                        <a:pt x="86" y="44"/>
                        <a:pt x="97" y="40"/>
                        <a:pt x="101" y="49"/>
                      </a:cubicBezTo>
                      <a:cubicBezTo>
                        <a:pt x="101" y="49"/>
                        <a:pt x="100" y="55"/>
                        <a:pt x="85" y="59"/>
                      </a:cubicBezTo>
                      <a:cubicBezTo>
                        <a:pt x="85" y="59"/>
                        <a:pt x="71" y="61"/>
                        <a:pt x="70" y="70"/>
                      </a:cubicBezTo>
                      <a:cubicBezTo>
                        <a:pt x="70" y="70"/>
                        <a:pt x="69" y="72"/>
                        <a:pt x="73" y="75"/>
                      </a:cubicBezTo>
                      <a:cubicBezTo>
                        <a:pt x="74" y="76"/>
                        <a:pt x="75" y="76"/>
                        <a:pt x="75" y="77"/>
                      </a:cubicBezTo>
                      <a:cubicBezTo>
                        <a:pt x="75" y="77"/>
                        <a:pt x="118" y="117"/>
                        <a:pt x="149" y="116"/>
                      </a:cubicBezTo>
                      <a:cubicBezTo>
                        <a:pt x="149" y="116"/>
                        <a:pt x="155" y="118"/>
                        <a:pt x="148" y="120"/>
                      </a:cubicBezTo>
                      <a:cubicBezTo>
                        <a:pt x="148" y="120"/>
                        <a:pt x="118" y="139"/>
                        <a:pt x="95" y="119"/>
                      </a:cubicBezTo>
                      <a:cubicBezTo>
                        <a:pt x="60" y="90"/>
                        <a:pt x="60" y="90"/>
                        <a:pt x="60" y="90"/>
                      </a:cubicBezTo>
                      <a:cubicBezTo>
                        <a:pt x="60" y="90"/>
                        <a:pt x="56" y="87"/>
                        <a:pt x="54" y="92"/>
                      </a:cubicBezTo>
                      <a:cubicBezTo>
                        <a:pt x="54" y="92"/>
                        <a:pt x="43" y="113"/>
                        <a:pt x="26" y="116"/>
                      </a:cubicBezTo>
                      <a:cubicBezTo>
                        <a:pt x="26" y="116"/>
                        <a:pt x="3" y="124"/>
                        <a:pt x="2" y="114"/>
                      </a:cubicBezTo>
                      <a:cubicBezTo>
                        <a:pt x="2" y="114"/>
                        <a:pt x="0" y="108"/>
                        <a:pt x="8" y="108"/>
                      </a:cubicBezTo>
                      <a:cubicBezTo>
                        <a:pt x="8" y="108"/>
                        <a:pt x="38" y="104"/>
                        <a:pt x="38" y="85"/>
                      </a:cubicBezTo>
                      <a:cubicBezTo>
                        <a:pt x="38" y="85"/>
                        <a:pt x="35" y="76"/>
                        <a:pt x="26" y="75"/>
                      </a:cubicBezTo>
                      <a:cubicBezTo>
                        <a:pt x="26" y="75"/>
                        <a:pt x="20" y="75"/>
                        <a:pt x="22" y="66"/>
                      </a:cubicBezTo>
                      <a:cubicBezTo>
                        <a:pt x="22" y="66"/>
                        <a:pt x="22" y="58"/>
                        <a:pt x="33" y="58"/>
                      </a:cubicBezTo>
                      <a:cubicBezTo>
                        <a:pt x="33" y="58"/>
                        <a:pt x="51" y="60"/>
                        <a:pt x="49" y="50"/>
                      </a:cubicBezTo>
                      <a:cubicBezTo>
                        <a:pt x="49" y="50"/>
                        <a:pt x="42" y="34"/>
                        <a:pt x="37" y="33"/>
                      </a:cubicBezTo>
                      <a:cubicBezTo>
                        <a:pt x="37" y="33"/>
                        <a:pt x="31" y="33"/>
                        <a:pt x="30" y="27"/>
                      </a:cubicBezTo>
                      <a:cubicBezTo>
                        <a:pt x="30" y="27"/>
                        <a:pt x="30" y="21"/>
                        <a:pt x="34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iṡľîḑé"/>
                <p:cNvSpPr/>
                <p:nvPr/>
              </p:nvSpPr>
              <p:spPr bwMode="auto">
                <a:xfrm>
                  <a:off x="7966076" y="3138488"/>
                  <a:ext cx="465138" cy="434975"/>
                </a:xfrm>
                <a:custGeom>
                  <a:avLst/>
                  <a:gdLst>
                    <a:gd name="T0" fmla="*/ 54 w 141"/>
                    <a:gd name="T1" fmla="*/ 0 h 131"/>
                    <a:gd name="T2" fmla="*/ 44 w 141"/>
                    <a:gd name="T3" fmla="*/ 14 h 131"/>
                    <a:gd name="T4" fmla="*/ 49 w 141"/>
                    <a:gd name="T5" fmla="*/ 25 h 131"/>
                    <a:gd name="T6" fmla="*/ 45 w 141"/>
                    <a:gd name="T7" fmla="*/ 47 h 131"/>
                    <a:gd name="T8" fmla="*/ 17 w 141"/>
                    <a:gd name="T9" fmla="*/ 51 h 131"/>
                    <a:gd name="T10" fmla="*/ 1 w 141"/>
                    <a:gd name="T11" fmla="*/ 60 h 131"/>
                    <a:gd name="T12" fmla="*/ 16 w 141"/>
                    <a:gd name="T13" fmla="*/ 68 h 131"/>
                    <a:gd name="T14" fmla="*/ 43 w 141"/>
                    <a:gd name="T15" fmla="*/ 76 h 131"/>
                    <a:gd name="T16" fmla="*/ 17 w 141"/>
                    <a:gd name="T17" fmla="*/ 102 h 131"/>
                    <a:gd name="T18" fmla="*/ 0 w 141"/>
                    <a:gd name="T19" fmla="*/ 113 h 131"/>
                    <a:gd name="T20" fmla="*/ 38 w 141"/>
                    <a:gd name="T21" fmla="*/ 110 h 131"/>
                    <a:gd name="T22" fmla="*/ 52 w 141"/>
                    <a:gd name="T23" fmla="*/ 87 h 131"/>
                    <a:gd name="T24" fmla="*/ 63 w 141"/>
                    <a:gd name="T25" fmla="*/ 85 h 131"/>
                    <a:gd name="T26" fmla="*/ 94 w 141"/>
                    <a:gd name="T27" fmla="*/ 120 h 131"/>
                    <a:gd name="T28" fmla="*/ 109 w 141"/>
                    <a:gd name="T29" fmla="*/ 123 h 131"/>
                    <a:gd name="T30" fmla="*/ 138 w 141"/>
                    <a:gd name="T31" fmla="*/ 117 h 131"/>
                    <a:gd name="T32" fmla="*/ 114 w 141"/>
                    <a:gd name="T33" fmla="*/ 102 h 131"/>
                    <a:gd name="T34" fmla="*/ 82 w 141"/>
                    <a:gd name="T35" fmla="*/ 79 h 131"/>
                    <a:gd name="T36" fmla="*/ 73 w 141"/>
                    <a:gd name="T37" fmla="*/ 58 h 131"/>
                    <a:gd name="T38" fmla="*/ 92 w 141"/>
                    <a:gd name="T39" fmla="*/ 51 h 131"/>
                    <a:gd name="T40" fmla="*/ 102 w 141"/>
                    <a:gd name="T41" fmla="*/ 41 h 131"/>
                    <a:gd name="T42" fmla="*/ 96 w 141"/>
                    <a:gd name="T43" fmla="*/ 33 h 131"/>
                    <a:gd name="T44" fmla="*/ 85 w 141"/>
                    <a:gd name="T45" fmla="*/ 35 h 131"/>
                    <a:gd name="T46" fmla="*/ 69 w 141"/>
                    <a:gd name="T47" fmla="*/ 34 h 131"/>
                    <a:gd name="T48" fmla="*/ 72 w 141"/>
                    <a:gd name="T49" fmla="*/ 25 h 131"/>
                    <a:gd name="T50" fmla="*/ 70 w 141"/>
                    <a:gd name="T51" fmla="*/ 5 h 131"/>
                    <a:gd name="T52" fmla="*/ 61 w 141"/>
                    <a:gd name="T53" fmla="*/ 3 h 131"/>
                    <a:gd name="T54" fmla="*/ 54 w 141"/>
                    <a:gd name="T55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41" h="131">
                      <a:moveTo>
                        <a:pt x="54" y="0"/>
                      </a:moveTo>
                      <a:cubicBezTo>
                        <a:pt x="54" y="0"/>
                        <a:pt x="40" y="3"/>
                        <a:pt x="44" y="14"/>
                      </a:cubicBezTo>
                      <a:cubicBezTo>
                        <a:pt x="44" y="14"/>
                        <a:pt x="45" y="22"/>
                        <a:pt x="49" y="25"/>
                      </a:cubicBezTo>
                      <a:cubicBezTo>
                        <a:pt x="49" y="25"/>
                        <a:pt x="55" y="45"/>
                        <a:pt x="45" y="47"/>
                      </a:cubicBezTo>
                      <a:cubicBezTo>
                        <a:pt x="45" y="47"/>
                        <a:pt x="27" y="54"/>
                        <a:pt x="17" y="51"/>
                      </a:cubicBezTo>
                      <a:cubicBezTo>
                        <a:pt x="17" y="51"/>
                        <a:pt x="2" y="49"/>
                        <a:pt x="1" y="60"/>
                      </a:cubicBezTo>
                      <a:cubicBezTo>
                        <a:pt x="1" y="60"/>
                        <a:pt x="0" y="70"/>
                        <a:pt x="16" y="68"/>
                      </a:cubicBezTo>
                      <a:cubicBezTo>
                        <a:pt x="16" y="68"/>
                        <a:pt x="43" y="65"/>
                        <a:pt x="43" y="76"/>
                      </a:cubicBezTo>
                      <a:cubicBezTo>
                        <a:pt x="43" y="76"/>
                        <a:pt x="45" y="96"/>
                        <a:pt x="17" y="102"/>
                      </a:cubicBezTo>
                      <a:cubicBezTo>
                        <a:pt x="17" y="102"/>
                        <a:pt x="0" y="104"/>
                        <a:pt x="0" y="113"/>
                      </a:cubicBezTo>
                      <a:cubicBezTo>
                        <a:pt x="0" y="113"/>
                        <a:pt x="13" y="130"/>
                        <a:pt x="38" y="110"/>
                      </a:cubicBezTo>
                      <a:cubicBezTo>
                        <a:pt x="38" y="110"/>
                        <a:pt x="49" y="95"/>
                        <a:pt x="52" y="87"/>
                      </a:cubicBezTo>
                      <a:cubicBezTo>
                        <a:pt x="52" y="87"/>
                        <a:pt x="56" y="79"/>
                        <a:pt x="63" y="85"/>
                      </a:cubicBezTo>
                      <a:cubicBezTo>
                        <a:pt x="94" y="120"/>
                        <a:pt x="94" y="120"/>
                        <a:pt x="94" y="120"/>
                      </a:cubicBezTo>
                      <a:cubicBezTo>
                        <a:pt x="94" y="120"/>
                        <a:pt x="98" y="125"/>
                        <a:pt x="109" y="123"/>
                      </a:cubicBezTo>
                      <a:cubicBezTo>
                        <a:pt x="109" y="123"/>
                        <a:pt x="141" y="131"/>
                        <a:pt x="138" y="117"/>
                      </a:cubicBezTo>
                      <a:cubicBezTo>
                        <a:pt x="138" y="117"/>
                        <a:pt x="125" y="111"/>
                        <a:pt x="114" y="102"/>
                      </a:cubicBezTo>
                      <a:cubicBezTo>
                        <a:pt x="114" y="102"/>
                        <a:pt x="84" y="80"/>
                        <a:pt x="82" y="79"/>
                      </a:cubicBezTo>
                      <a:cubicBezTo>
                        <a:pt x="82" y="79"/>
                        <a:pt x="68" y="70"/>
                        <a:pt x="73" y="58"/>
                      </a:cubicBezTo>
                      <a:cubicBezTo>
                        <a:pt x="73" y="58"/>
                        <a:pt x="78" y="49"/>
                        <a:pt x="92" y="51"/>
                      </a:cubicBezTo>
                      <a:cubicBezTo>
                        <a:pt x="92" y="51"/>
                        <a:pt x="108" y="48"/>
                        <a:pt x="102" y="41"/>
                      </a:cubicBezTo>
                      <a:cubicBezTo>
                        <a:pt x="102" y="41"/>
                        <a:pt x="97" y="36"/>
                        <a:pt x="96" y="33"/>
                      </a:cubicBezTo>
                      <a:cubicBezTo>
                        <a:pt x="96" y="33"/>
                        <a:pt x="94" y="30"/>
                        <a:pt x="85" y="35"/>
                      </a:cubicBezTo>
                      <a:cubicBezTo>
                        <a:pt x="85" y="35"/>
                        <a:pt x="70" y="44"/>
                        <a:pt x="69" y="34"/>
                      </a:cubicBezTo>
                      <a:cubicBezTo>
                        <a:pt x="69" y="34"/>
                        <a:pt x="67" y="30"/>
                        <a:pt x="72" y="25"/>
                      </a:cubicBezTo>
                      <a:cubicBezTo>
                        <a:pt x="72" y="25"/>
                        <a:pt x="82" y="14"/>
                        <a:pt x="70" y="5"/>
                      </a:cubicBezTo>
                      <a:cubicBezTo>
                        <a:pt x="70" y="5"/>
                        <a:pt x="62" y="3"/>
                        <a:pt x="61" y="3"/>
                      </a:cubicBez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iṩ1íḋè"/>
                <p:cNvSpPr/>
                <p:nvPr/>
              </p:nvSpPr>
              <p:spPr bwMode="auto">
                <a:xfrm>
                  <a:off x="8455026" y="3019425"/>
                  <a:ext cx="458788" cy="395288"/>
                </a:xfrm>
                <a:custGeom>
                  <a:avLst/>
                  <a:gdLst>
                    <a:gd name="T0" fmla="*/ 16 w 139"/>
                    <a:gd name="T1" fmla="*/ 30 h 119"/>
                    <a:gd name="T2" fmla="*/ 29 w 139"/>
                    <a:gd name="T3" fmla="*/ 53 h 119"/>
                    <a:gd name="T4" fmla="*/ 31 w 139"/>
                    <a:gd name="T5" fmla="*/ 79 h 119"/>
                    <a:gd name="T6" fmla="*/ 40 w 139"/>
                    <a:gd name="T7" fmla="*/ 76 h 119"/>
                    <a:gd name="T8" fmla="*/ 36 w 139"/>
                    <a:gd name="T9" fmla="*/ 40 h 119"/>
                    <a:gd name="T10" fmla="*/ 39 w 139"/>
                    <a:gd name="T11" fmla="*/ 29 h 119"/>
                    <a:gd name="T12" fmla="*/ 49 w 139"/>
                    <a:gd name="T13" fmla="*/ 37 h 119"/>
                    <a:gd name="T14" fmla="*/ 47 w 139"/>
                    <a:gd name="T15" fmla="*/ 58 h 119"/>
                    <a:gd name="T16" fmla="*/ 47 w 139"/>
                    <a:gd name="T17" fmla="*/ 72 h 119"/>
                    <a:gd name="T18" fmla="*/ 52 w 139"/>
                    <a:gd name="T19" fmla="*/ 72 h 119"/>
                    <a:gd name="T20" fmla="*/ 58 w 139"/>
                    <a:gd name="T21" fmla="*/ 61 h 119"/>
                    <a:gd name="T22" fmla="*/ 58 w 139"/>
                    <a:gd name="T23" fmla="*/ 54 h 119"/>
                    <a:gd name="T24" fmla="*/ 65 w 139"/>
                    <a:gd name="T25" fmla="*/ 50 h 119"/>
                    <a:gd name="T26" fmla="*/ 60 w 139"/>
                    <a:gd name="T27" fmla="*/ 50 h 119"/>
                    <a:gd name="T28" fmla="*/ 54 w 139"/>
                    <a:gd name="T29" fmla="*/ 47 h 119"/>
                    <a:gd name="T30" fmla="*/ 53 w 139"/>
                    <a:gd name="T31" fmla="*/ 34 h 119"/>
                    <a:gd name="T32" fmla="*/ 61 w 139"/>
                    <a:gd name="T33" fmla="*/ 31 h 119"/>
                    <a:gd name="T34" fmla="*/ 66 w 139"/>
                    <a:gd name="T35" fmla="*/ 22 h 119"/>
                    <a:gd name="T36" fmla="*/ 73 w 139"/>
                    <a:gd name="T37" fmla="*/ 11 h 119"/>
                    <a:gd name="T38" fmla="*/ 86 w 139"/>
                    <a:gd name="T39" fmla="*/ 22 h 119"/>
                    <a:gd name="T40" fmla="*/ 77 w 139"/>
                    <a:gd name="T41" fmla="*/ 28 h 119"/>
                    <a:gd name="T42" fmla="*/ 74 w 139"/>
                    <a:gd name="T43" fmla="*/ 35 h 119"/>
                    <a:gd name="T44" fmla="*/ 77 w 139"/>
                    <a:gd name="T45" fmla="*/ 38 h 119"/>
                    <a:gd name="T46" fmla="*/ 80 w 139"/>
                    <a:gd name="T47" fmla="*/ 46 h 119"/>
                    <a:gd name="T48" fmla="*/ 79 w 139"/>
                    <a:gd name="T49" fmla="*/ 69 h 119"/>
                    <a:gd name="T50" fmla="*/ 87 w 139"/>
                    <a:gd name="T51" fmla="*/ 65 h 119"/>
                    <a:gd name="T52" fmla="*/ 82 w 139"/>
                    <a:gd name="T53" fmla="*/ 55 h 119"/>
                    <a:gd name="T54" fmla="*/ 95 w 139"/>
                    <a:gd name="T55" fmla="*/ 49 h 119"/>
                    <a:gd name="T56" fmla="*/ 84 w 139"/>
                    <a:gd name="T57" fmla="*/ 41 h 119"/>
                    <a:gd name="T58" fmla="*/ 85 w 139"/>
                    <a:gd name="T59" fmla="*/ 36 h 119"/>
                    <a:gd name="T60" fmla="*/ 101 w 139"/>
                    <a:gd name="T61" fmla="*/ 30 h 119"/>
                    <a:gd name="T62" fmla="*/ 95 w 139"/>
                    <a:gd name="T63" fmla="*/ 20 h 119"/>
                    <a:gd name="T64" fmla="*/ 97 w 139"/>
                    <a:gd name="T65" fmla="*/ 15 h 119"/>
                    <a:gd name="T66" fmla="*/ 108 w 139"/>
                    <a:gd name="T67" fmla="*/ 4 h 119"/>
                    <a:gd name="T68" fmla="*/ 112 w 139"/>
                    <a:gd name="T69" fmla="*/ 4 h 119"/>
                    <a:gd name="T70" fmla="*/ 126 w 139"/>
                    <a:gd name="T71" fmla="*/ 11 h 119"/>
                    <a:gd name="T72" fmla="*/ 118 w 139"/>
                    <a:gd name="T73" fmla="*/ 21 h 119"/>
                    <a:gd name="T74" fmla="*/ 113 w 139"/>
                    <a:gd name="T75" fmla="*/ 31 h 119"/>
                    <a:gd name="T76" fmla="*/ 103 w 139"/>
                    <a:gd name="T77" fmla="*/ 55 h 119"/>
                    <a:gd name="T78" fmla="*/ 109 w 139"/>
                    <a:gd name="T79" fmla="*/ 64 h 119"/>
                    <a:gd name="T80" fmla="*/ 126 w 139"/>
                    <a:gd name="T81" fmla="*/ 59 h 119"/>
                    <a:gd name="T82" fmla="*/ 135 w 139"/>
                    <a:gd name="T83" fmla="*/ 63 h 119"/>
                    <a:gd name="T84" fmla="*/ 138 w 139"/>
                    <a:gd name="T85" fmla="*/ 68 h 119"/>
                    <a:gd name="T86" fmla="*/ 139 w 139"/>
                    <a:gd name="T87" fmla="*/ 75 h 119"/>
                    <a:gd name="T88" fmla="*/ 97 w 139"/>
                    <a:gd name="T89" fmla="*/ 78 h 119"/>
                    <a:gd name="T90" fmla="*/ 87 w 139"/>
                    <a:gd name="T91" fmla="*/ 74 h 119"/>
                    <a:gd name="T92" fmla="*/ 79 w 139"/>
                    <a:gd name="T93" fmla="*/ 74 h 119"/>
                    <a:gd name="T94" fmla="*/ 67 w 139"/>
                    <a:gd name="T95" fmla="*/ 77 h 119"/>
                    <a:gd name="T96" fmla="*/ 48 w 139"/>
                    <a:gd name="T97" fmla="*/ 87 h 119"/>
                    <a:gd name="T98" fmla="*/ 33 w 139"/>
                    <a:gd name="T99" fmla="*/ 95 h 119"/>
                    <a:gd name="T100" fmla="*/ 20 w 139"/>
                    <a:gd name="T101" fmla="*/ 106 h 119"/>
                    <a:gd name="T102" fmla="*/ 3 w 139"/>
                    <a:gd name="T103" fmla="*/ 108 h 119"/>
                    <a:gd name="T104" fmla="*/ 11 w 139"/>
                    <a:gd name="T105" fmla="*/ 80 h 119"/>
                    <a:gd name="T106" fmla="*/ 19 w 139"/>
                    <a:gd name="T107" fmla="*/ 81 h 119"/>
                    <a:gd name="T108" fmla="*/ 23 w 139"/>
                    <a:gd name="T109" fmla="*/ 85 h 119"/>
                    <a:gd name="T110" fmla="*/ 24 w 139"/>
                    <a:gd name="T111" fmla="*/ 85 h 119"/>
                    <a:gd name="T112" fmla="*/ 24 w 139"/>
                    <a:gd name="T113" fmla="*/ 80 h 119"/>
                    <a:gd name="T114" fmla="*/ 23 w 139"/>
                    <a:gd name="T115" fmla="*/ 70 h 119"/>
                    <a:gd name="T116" fmla="*/ 21 w 139"/>
                    <a:gd name="T117" fmla="*/ 60 h 119"/>
                    <a:gd name="T118" fmla="*/ 20 w 139"/>
                    <a:gd name="T119" fmla="*/ 54 h 119"/>
                    <a:gd name="T120" fmla="*/ 18 w 139"/>
                    <a:gd name="T121" fmla="*/ 48 h 119"/>
                    <a:gd name="T122" fmla="*/ 16 w 139"/>
                    <a:gd name="T123" fmla="*/ 30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39" h="119">
                      <a:moveTo>
                        <a:pt x="16" y="30"/>
                      </a:moveTo>
                      <a:cubicBezTo>
                        <a:pt x="16" y="30"/>
                        <a:pt x="29" y="37"/>
                        <a:pt x="29" y="53"/>
                      </a:cubicBezTo>
                      <a:cubicBezTo>
                        <a:pt x="31" y="79"/>
                        <a:pt x="31" y="79"/>
                        <a:pt x="31" y="79"/>
                      </a:cubicBezTo>
                      <a:cubicBezTo>
                        <a:pt x="31" y="79"/>
                        <a:pt x="37" y="86"/>
                        <a:pt x="40" y="76"/>
                      </a:cubicBezTo>
                      <a:cubicBezTo>
                        <a:pt x="36" y="40"/>
                        <a:pt x="36" y="40"/>
                        <a:pt x="36" y="40"/>
                      </a:cubicBezTo>
                      <a:cubicBezTo>
                        <a:pt x="36" y="40"/>
                        <a:pt x="29" y="30"/>
                        <a:pt x="39" y="29"/>
                      </a:cubicBezTo>
                      <a:cubicBezTo>
                        <a:pt x="39" y="29"/>
                        <a:pt x="48" y="26"/>
                        <a:pt x="49" y="37"/>
                      </a:cubicBezTo>
                      <a:cubicBezTo>
                        <a:pt x="47" y="58"/>
                        <a:pt x="47" y="58"/>
                        <a:pt x="47" y="58"/>
                      </a:cubicBezTo>
                      <a:cubicBezTo>
                        <a:pt x="47" y="72"/>
                        <a:pt x="47" y="72"/>
                        <a:pt x="47" y="72"/>
                      </a:cubicBezTo>
                      <a:cubicBezTo>
                        <a:pt x="47" y="72"/>
                        <a:pt x="49" y="75"/>
                        <a:pt x="52" y="72"/>
                      </a:cubicBezTo>
                      <a:cubicBezTo>
                        <a:pt x="52" y="72"/>
                        <a:pt x="59" y="72"/>
                        <a:pt x="58" y="61"/>
                      </a:cubicBezTo>
                      <a:cubicBezTo>
                        <a:pt x="58" y="61"/>
                        <a:pt x="55" y="54"/>
                        <a:pt x="58" y="54"/>
                      </a:cubicBezTo>
                      <a:cubicBezTo>
                        <a:pt x="58" y="54"/>
                        <a:pt x="66" y="54"/>
                        <a:pt x="65" y="50"/>
                      </a:cubicBezTo>
                      <a:cubicBezTo>
                        <a:pt x="65" y="50"/>
                        <a:pt x="63" y="48"/>
                        <a:pt x="60" y="50"/>
                      </a:cubicBezTo>
                      <a:cubicBezTo>
                        <a:pt x="60" y="50"/>
                        <a:pt x="54" y="51"/>
                        <a:pt x="54" y="47"/>
                      </a:cubicBezTo>
                      <a:cubicBezTo>
                        <a:pt x="53" y="34"/>
                        <a:pt x="53" y="34"/>
                        <a:pt x="53" y="34"/>
                      </a:cubicBezTo>
                      <a:cubicBezTo>
                        <a:pt x="61" y="31"/>
                        <a:pt x="61" y="31"/>
                        <a:pt x="61" y="31"/>
                      </a:cubicBezTo>
                      <a:cubicBezTo>
                        <a:pt x="61" y="31"/>
                        <a:pt x="66" y="29"/>
                        <a:pt x="66" y="22"/>
                      </a:cubicBezTo>
                      <a:cubicBezTo>
                        <a:pt x="66" y="22"/>
                        <a:pt x="64" y="12"/>
                        <a:pt x="73" y="11"/>
                      </a:cubicBezTo>
                      <a:cubicBezTo>
                        <a:pt x="73" y="11"/>
                        <a:pt x="86" y="8"/>
                        <a:pt x="86" y="22"/>
                      </a:cubicBezTo>
                      <a:cubicBezTo>
                        <a:pt x="86" y="22"/>
                        <a:pt x="84" y="26"/>
                        <a:pt x="77" y="28"/>
                      </a:cubicBezTo>
                      <a:cubicBezTo>
                        <a:pt x="77" y="28"/>
                        <a:pt x="73" y="32"/>
                        <a:pt x="74" y="35"/>
                      </a:cubicBezTo>
                      <a:cubicBezTo>
                        <a:pt x="74" y="35"/>
                        <a:pt x="73" y="38"/>
                        <a:pt x="77" y="38"/>
                      </a:cubicBezTo>
                      <a:cubicBezTo>
                        <a:pt x="77" y="38"/>
                        <a:pt x="83" y="41"/>
                        <a:pt x="80" y="46"/>
                      </a:cubicBezTo>
                      <a:cubicBezTo>
                        <a:pt x="80" y="46"/>
                        <a:pt x="66" y="62"/>
                        <a:pt x="79" y="69"/>
                      </a:cubicBezTo>
                      <a:cubicBezTo>
                        <a:pt x="79" y="69"/>
                        <a:pt x="89" y="71"/>
                        <a:pt x="87" y="65"/>
                      </a:cubicBezTo>
                      <a:cubicBezTo>
                        <a:pt x="87" y="65"/>
                        <a:pt x="80" y="60"/>
                        <a:pt x="82" y="55"/>
                      </a:cubicBezTo>
                      <a:cubicBezTo>
                        <a:pt x="82" y="55"/>
                        <a:pt x="98" y="53"/>
                        <a:pt x="95" y="49"/>
                      </a:cubicBezTo>
                      <a:cubicBezTo>
                        <a:pt x="95" y="49"/>
                        <a:pt x="86" y="47"/>
                        <a:pt x="84" y="41"/>
                      </a:cubicBezTo>
                      <a:cubicBezTo>
                        <a:pt x="84" y="41"/>
                        <a:pt x="80" y="34"/>
                        <a:pt x="85" y="36"/>
                      </a:cubicBezTo>
                      <a:cubicBezTo>
                        <a:pt x="85" y="36"/>
                        <a:pt x="103" y="39"/>
                        <a:pt x="101" y="30"/>
                      </a:cubicBezTo>
                      <a:cubicBezTo>
                        <a:pt x="101" y="30"/>
                        <a:pt x="103" y="23"/>
                        <a:pt x="95" y="20"/>
                      </a:cubicBezTo>
                      <a:cubicBezTo>
                        <a:pt x="95" y="20"/>
                        <a:pt x="92" y="15"/>
                        <a:pt x="97" y="15"/>
                      </a:cubicBezTo>
                      <a:cubicBezTo>
                        <a:pt x="97" y="15"/>
                        <a:pt x="107" y="9"/>
                        <a:pt x="108" y="4"/>
                      </a:cubicBezTo>
                      <a:cubicBezTo>
                        <a:pt x="108" y="4"/>
                        <a:pt x="109" y="3"/>
                        <a:pt x="112" y="4"/>
                      </a:cubicBezTo>
                      <a:cubicBezTo>
                        <a:pt x="112" y="4"/>
                        <a:pt x="123" y="0"/>
                        <a:pt x="126" y="11"/>
                      </a:cubicBezTo>
                      <a:cubicBezTo>
                        <a:pt x="126" y="11"/>
                        <a:pt x="127" y="17"/>
                        <a:pt x="118" y="21"/>
                      </a:cubicBezTo>
                      <a:cubicBezTo>
                        <a:pt x="118" y="21"/>
                        <a:pt x="114" y="26"/>
                        <a:pt x="113" y="31"/>
                      </a:cubicBezTo>
                      <a:cubicBezTo>
                        <a:pt x="103" y="55"/>
                        <a:pt x="103" y="55"/>
                        <a:pt x="103" y="55"/>
                      </a:cubicBezTo>
                      <a:cubicBezTo>
                        <a:pt x="103" y="55"/>
                        <a:pt x="97" y="66"/>
                        <a:pt x="109" y="64"/>
                      </a:cubicBezTo>
                      <a:cubicBezTo>
                        <a:pt x="126" y="59"/>
                        <a:pt x="126" y="59"/>
                        <a:pt x="126" y="59"/>
                      </a:cubicBezTo>
                      <a:cubicBezTo>
                        <a:pt x="126" y="59"/>
                        <a:pt x="131" y="57"/>
                        <a:pt x="135" y="63"/>
                      </a:cubicBezTo>
                      <a:cubicBezTo>
                        <a:pt x="135" y="63"/>
                        <a:pt x="139" y="64"/>
                        <a:pt x="138" y="68"/>
                      </a:cubicBezTo>
                      <a:cubicBezTo>
                        <a:pt x="139" y="75"/>
                        <a:pt x="139" y="75"/>
                        <a:pt x="139" y="75"/>
                      </a:cubicBezTo>
                      <a:cubicBezTo>
                        <a:pt x="139" y="75"/>
                        <a:pt x="110" y="81"/>
                        <a:pt x="97" y="78"/>
                      </a:cubicBezTo>
                      <a:cubicBezTo>
                        <a:pt x="97" y="78"/>
                        <a:pt x="89" y="76"/>
                        <a:pt x="87" y="74"/>
                      </a:cubicBezTo>
                      <a:cubicBezTo>
                        <a:pt x="87" y="74"/>
                        <a:pt x="82" y="71"/>
                        <a:pt x="79" y="74"/>
                      </a:cubicBezTo>
                      <a:cubicBezTo>
                        <a:pt x="79" y="74"/>
                        <a:pt x="73" y="80"/>
                        <a:pt x="67" y="77"/>
                      </a:cubicBezTo>
                      <a:cubicBezTo>
                        <a:pt x="67" y="77"/>
                        <a:pt x="55" y="87"/>
                        <a:pt x="48" y="87"/>
                      </a:cubicBezTo>
                      <a:cubicBezTo>
                        <a:pt x="48" y="87"/>
                        <a:pt x="39" y="89"/>
                        <a:pt x="33" y="95"/>
                      </a:cubicBezTo>
                      <a:cubicBezTo>
                        <a:pt x="33" y="95"/>
                        <a:pt x="24" y="100"/>
                        <a:pt x="20" y="106"/>
                      </a:cubicBezTo>
                      <a:cubicBezTo>
                        <a:pt x="20" y="106"/>
                        <a:pt x="9" y="119"/>
                        <a:pt x="3" y="108"/>
                      </a:cubicBezTo>
                      <a:cubicBezTo>
                        <a:pt x="3" y="108"/>
                        <a:pt x="0" y="94"/>
                        <a:pt x="11" y="80"/>
                      </a:cubicBezTo>
                      <a:cubicBezTo>
                        <a:pt x="11" y="80"/>
                        <a:pt x="17" y="74"/>
                        <a:pt x="19" y="81"/>
                      </a:cubicBezTo>
                      <a:cubicBezTo>
                        <a:pt x="19" y="81"/>
                        <a:pt x="19" y="85"/>
                        <a:pt x="23" y="85"/>
                      </a:cubicBezTo>
                      <a:cubicBezTo>
                        <a:pt x="26" y="85"/>
                        <a:pt x="24" y="85"/>
                        <a:pt x="24" y="85"/>
                      </a:cubicBezTo>
                      <a:cubicBezTo>
                        <a:pt x="24" y="85"/>
                        <a:pt x="26" y="84"/>
                        <a:pt x="24" y="80"/>
                      </a:cubicBezTo>
                      <a:cubicBezTo>
                        <a:pt x="24" y="80"/>
                        <a:pt x="22" y="74"/>
                        <a:pt x="23" y="70"/>
                      </a:cubicBezTo>
                      <a:cubicBezTo>
                        <a:pt x="23" y="70"/>
                        <a:pt x="24" y="63"/>
                        <a:pt x="21" y="60"/>
                      </a:cubicBezTo>
                      <a:cubicBezTo>
                        <a:pt x="21" y="60"/>
                        <a:pt x="18" y="55"/>
                        <a:pt x="20" y="54"/>
                      </a:cubicBezTo>
                      <a:cubicBezTo>
                        <a:pt x="20" y="54"/>
                        <a:pt x="21" y="51"/>
                        <a:pt x="18" y="48"/>
                      </a:cubicBezTo>
                      <a:cubicBezTo>
                        <a:pt x="18" y="48"/>
                        <a:pt x="11" y="38"/>
                        <a:pt x="16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" name="íṣľíḍè"/>
                <p:cNvSpPr/>
                <p:nvPr/>
              </p:nvSpPr>
              <p:spPr bwMode="auto">
                <a:xfrm>
                  <a:off x="8537576" y="3284538"/>
                  <a:ext cx="280988" cy="342900"/>
                </a:xfrm>
                <a:custGeom>
                  <a:avLst/>
                  <a:gdLst>
                    <a:gd name="T0" fmla="*/ 24 w 85"/>
                    <a:gd name="T1" fmla="*/ 14 h 103"/>
                    <a:gd name="T2" fmla="*/ 47 w 85"/>
                    <a:gd name="T3" fmla="*/ 7 h 103"/>
                    <a:gd name="T4" fmla="*/ 64 w 85"/>
                    <a:gd name="T5" fmla="*/ 3 h 103"/>
                    <a:gd name="T6" fmla="*/ 71 w 85"/>
                    <a:gd name="T7" fmla="*/ 7 h 103"/>
                    <a:gd name="T8" fmla="*/ 60 w 85"/>
                    <a:gd name="T9" fmla="*/ 13 h 103"/>
                    <a:gd name="T10" fmla="*/ 48 w 85"/>
                    <a:gd name="T11" fmla="*/ 26 h 103"/>
                    <a:gd name="T12" fmla="*/ 55 w 85"/>
                    <a:gd name="T13" fmla="*/ 32 h 103"/>
                    <a:gd name="T14" fmla="*/ 72 w 85"/>
                    <a:gd name="T15" fmla="*/ 27 h 103"/>
                    <a:gd name="T16" fmla="*/ 83 w 85"/>
                    <a:gd name="T17" fmla="*/ 33 h 103"/>
                    <a:gd name="T18" fmla="*/ 77 w 85"/>
                    <a:gd name="T19" fmla="*/ 40 h 103"/>
                    <a:gd name="T20" fmla="*/ 71 w 85"/>
                    <a:gd name="T21" fmla="*/ 38 h 103"/>
                    <a:gd name="T22" fmla="*/ 58 w 85"/>
                    <a:gd name="T23" fmla="*/ 42 h 103"/>
                    <a:gd name="T24" fmla="*/ 56 w 85"/>
                    <a:gd name="T25" fmla="*/ 53 h 103"/>
                    <a:gd name="T26" fmla="*/ 50 w 85"/>
                    <a:gd name="T27" fmla="*/ 84 h 103"/>
                    <a:gd name="T28" fmla="*/ 50 w 85"/>
                    <a:gd name="T29" fmla="*/ 84 h 103"/>
                    <a:gd name="T30" fmla="*/ 29 w 85"/>
                    <a:gd name="T31" fmla="*/ 92 h 103"/>
                    <a:gd name="T32" fmla="*/ 14 w 85"/>
                    <a:gd name="T33" fmla="*/ 72 h 103"/>
                    <a:gd name="T34" fmla="*/ 21 w 85"/>
                    <a:gd name="T35" fmla="*/ 71 h 103"/>
                    <a:gd name="T36" fmla="*/ 44 w 85"/>
                    <a:gd name="T37" fmla="*/ 66 h 103"/>
                    <a:gd name="T38" fmla="*/ 43 w 85"/>
                    <a:gd name="T39" fmla="*/ 57 h 103"/>
                    <a:gd name="T40" fmla="*/ 34 w 85"/>
                    <a:gd name="T41" fmla="*/ 49 h 103"/>
                    <a:gd name="T42" fmla="*/ 13 w 85"/>
                    <a:gd name="T43" fmla="*/ 52 h 103"/>
                    <a:gd name="T44" fmla="*/ 0 w 85"/>
                    <a:gd name="T45" fmla="*/ 44 h 103"/>
                    <a:gd name="T46" fmla="*/ 12 w 85"/>
                    <a:gd name="T47" fmla="*/ 40 h 103"/>
                    <a:gd name="T48" fmla="*/ 38 w 85"/>
                    <a:gd name="T49" fmla="*/ 35 h 103"/>
                    <a:gd name="T50" fmla="*/ 39 w 85"/>
                    <a:gd name="T51" fmla="*/ 20 h 103"/>
                    <a:gd name="T52" fmla="*/ 30 w 85"/>
                    <a:gd name="T53" fmla="*/ 21 h 103"/>
                    <a:gd name="T54" fmla="*/ 16 w 85"/>
                    <a:gd name="T55" fmla="*/ 22 h 103"/>
                    <a:gd name="T56" fmla="*/ 24 w 85"/>
                    <a:gd name="T57" fmla="*/ 14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85" h="103">
                      <a:moveTo>
                        <a:pt x="24" y="14"/>
                      </a:moveTo>
                      <a:cubicBezTo>
                        <a:pt x="26" y="14"/>
                        <a:pt x="36" y="14"/>
                        <a:pt x="47" y="7"/>
                      </a:cubicBezTo>
                      <a:cubicBezTo>
                        <a:pt x="47" y="7"/>
                        <a:pt x="58" y="0"/>
                        <a:pt x="64" y="3"/>
                      </a:cubicBezTo>
                      <a:cubicBezTo>
                        <a:pt x="64" y="3"/>
                        <a:pt x="72" y="3"/>
                        <a:pt x="71" y="7"/>
                      </a:cubicBezTo>
                      <a:cubicBezTo>
                        <a:pt x="71" y="7"/>
                        <a:pt x="69" y="12"/>
                        <a:pt x="60" y="13"/>
                      </a:cubicBezTo>
                      <a:cubicBezTo>
                        <a:pt x="60" y="13"/>
                        <a:pt x="48" y="17"/>
                        <a:pt x="48" y="26"/>
                      </a:cubicBezTo>
                      <a:cubicBezTo>
                        <a:pt x="48" y="26"/>
                        <a:pt x="47" y="32"/>
                        <a:pt x="55" y="32"/>
                      </a:cubicBezTo>
                      <a:cubicBezTo>
                        <a:pt x="72" y="27"/>
                        <a:pt x="72" y="27"/>
                        <a:pt x="72" y="27"/>
                      </a:cubicBezTo>
                      <a:cubicBezTo>
                        <a:pt x="72" y="27"/>
                        <a:pt x="79" y="24"/>
                        <a:pt x="83" y="33"/>
                      </a:cubicBezTo>
                      <a:cubicBezTo>
                        <a:pt x="83" y="33"/>
                        <a:pt x="85" y="40"/>
                        <a:pt x="77" y="40"/>
                      </a:cubicBezTo>
                      <a:cubicBezTo>
                        <a:pt x="77" y="40"/>
                        <a:pt x="75" y="37"/>
                        <a:pt x="71" y="38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2"/>
                        <a:pt x="53" y="44"/>
                        <a:pt x="56" y="53"/>
                      </a:cubicBezTo>
                      <a:cubicBezTo>
                        <a:pt x="56" y="53"/>
                        <a:pt x="56" y="78"/>
                        <a:pt x="5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43" y="90"/>
                        <a:pt x="38" y="103"/>
                        <a:pt x="29" y="92"/>
                      </a:cubicBezTo>
                      <a:cubicBezTo>
                        <a:pt x="29" y="92"/>
                        <a:pt x="15" y="84"/>
                        <a:pt x="14" y="72"/>
                      </a:cubicBezTo>
                      <a:cubicBezTo>
                        <a:pt x="14" y="72"/>
                        <a:pt x="15" y="68"/>
                        <a:pt x="21" y="71"/>
                      </a:cubicBezTo>
                      <a:cubicBezTo>
                        <a:pt x="21" y="71"/>
                        <a:pt x="38" y="77"/>
                        <a:pt x="44" y="66"/>
                      </a:cubicBezTo>
                      <a:cubicBezTo>
                        <a:pt x="44" y="66"/>
                        <a:pt x="44" y="59"/>
                        <a:pt x="43" y="57"/>
                      </a:cubicBezTo>
                      <a:cubicBezTo>
                        <a:pt x="43" y="57"/>
                        <a:pt x="42" y="48"/>
                        <a:pt x="34" y="49"/>
                      </a:cubicBezTo>
                      <a:cubicBezTo>
                        <a:pt x="34" y="49"/>
                        <a:pt x="20" y="49"/>
                        <a:pt x="13" y="52"/>
                      </a:cubicBezTo>
                      <a:cubicBezTo>
                        <a:pt x="13" y="52"/>
                        <a:pt x="5" y="58"/>
                        <a:pt x="0" y="44"/>
                      </a:cubicBezTo>
                      <a:cubicBezTo>
                        <a:pt x="0" y="44"/>
                        <a:pt x="5" y="39"/>
                        <a:pt x="12" y="40"/>
                      </a:cubicBezTo>
                      <a:cubicBezTo>
                        <a:pt x="12" y="40"/>
                        <a:pt x="34" y="44"/>
                        <a:pt x="38" y="35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6" y="18"/>
                        <a:pt x="30" y="21"/>
                      </a:cubicBezTo>
                      <a:cubicBezTo>
                        <a:pt x="30" y="21"/>
                        <a:pt x="20" y="30"/>
                        <a:pt x="16" y="22"/>
                      </a:cubicBezTo>
                      <a:cubicBezTo>
                        <a:pt x="16" y="22"/>
                        <a:pt x="10" y="16"/>
                        <a:pt x="24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7" name="íṥľíḓé"/>
              <p:cNvGrpSpPr/>
              <p:nvPr/>
            </p:nvGrpSpPr>
            <p:grpSpPr>
              <a:xfrm>
                <a:off x="3645458" y="3873595"/>
                <a:ext cx="7018182" cy="227590"/>
                <a:chOff x="4624388" y="3695700"/>
                <a:chExt cx="4210051" cy="136526"/>
              </a:xfrm>
              <a:grpFill/>
            </p:grpSpPr>
            <p:sp>
              <p:nvSpPr>
                <p:cNvPr id="61" name="îš1îde"/>
                <p:cNvSpPr/>
                <p:nvPr/>
              </p:nvSpPr>
              <p:spPr bwMode="auto">
                <a:xfrm>
                  <a:off x="4624388" y="3700463"/>
                  <a:ext cx="98425" cy="131763"/>
                </a:xfrm>
                <a:custGeom>
                  <a:avLst/>
                  <a:gdLst>
                    <a:gd name="T0" fmla="*/ 0 w 30"/>
                    <a:gd name="T1" fmla="*/ 40 h 40"/>
                    <a:gd name="T2" fmla="*/ 0 w 30"/>
                    <a:gd name="T3" fmla="*/ 0 h 40"/>
                    <a:gd name="T4" fmla="*/ 15 w 30"/>
                    <a:gd name="T5" fmla="*/ 0 h 40"/>
                    <a:gd name="T6" fmla="*/ 22 w 30"/>
                    <a:gd name="T7" fmla="*/ 1 h 40"/>
                    <a:gd name="T8" fmla="*/ 27 w 30"/>
                    <a:gd name="T9" fmla="*/ 5 h 40"/>
                    <a:gd name="T10" fmla="*/ 28 w 30"/>
                    <a:gd name="T11" fmla="*/ 10 h 40"/>
                    <a:gd name="T12" fmla="*/ 27 w 30"/>
                    <a:gd name="T13" fmla="*/ 15 h 40"/>
                    <a:gd name="T14" fmla="*/ 23 w 30"/>
                    <a:gd name="T15" fmla="*/ 19 h 40"/>
                    <a:gd name="T16" fmla="*/ 28 w 30"/>
                    <a:gd name="T17" fmla="*/ 22 h 40"/>
                    <a:gd name="T18" fmla="*/ 30 w 30"/>
                    <a:gd name="T19" fmla="*/ 28 h 40"/>
                    <a:gd name="T20" fmla="*/ 29 w 30"/>
                    <a:gd name="T21" fmla="*/ 33 h 40"/>
                    <a:gd name="T22" fmla="*/ 26 w 30"/>
                    <a:gd name="T23" fmla="*/ 37 h 40"/>
                    <a:gd name="T24" fmla="*/ 22 w 30"/>
                    <a:gd name="T25" fmla="*/ 39 h 40"/>
                    <a:gd name="T26" fmla="*/ 15 w 30"/>
                    <a:gd name="T27" fmla="*/ 40 h 40"/>
                    <a:gd name="T28" fmla="*/ 0 w 30"/>
                    <a:gd name="T29" fmla="*/ 40 h 40"/>
                    <a:gd name="T30" fmla="*/ 5 w 30"/>
                    <a:gd name="T31" fmla="*/ 17 h 40"/>
                    <a:gd name="T32" fmla="*/ 14 w 30"/>
                    <a:gd name="T33" fmla="*/ 17 h 40"/>
                    <a:gd name="T34" fmla="*/ 19 w 30"/>
                    <a:gd name="T35" fmla="*/ 16 h 40"/>
                    <a:gd name="T36" fmla="*/ 22 w 30"/>
                    <a:gd name="T37" fmla="*/ 14 h 40"/>
                    <a:gd name="T38" fmla="*/ 23 w 30"/>
                    <a:gd name="T39" fmla="*/ 11 h 40"/>
                    <a:gd name="T40" fmla="*/ 22 w 30"/>
                    <a:gd name="T41" fmla="*/ 7 h 40"/>
                    <a:gd name="T42" fmla="*/ 19 w 30"/>
                    <a:gd name="T43" fmla="*/ 5 h 40"/>
                    <a:gd name="T44" fmla="*/ 13 w 30"/>
                    <a:gd name="T45" fmla="*/ 5 h 40"/>
                    <a:gd name="T46" fmla="*/ 5 w 30"/>
                    <a:gd name="T47" fmla="*/ 5 h 40"/>
                    <a:gd name="T48" fmla="*/ 5 w 30"/>
                    <a:gd name="T49" fmla="*/ 17 h 40"/>
                    <a:gd name="T50" fmla="*/ 5 w 30"/>
                    <a:gd name="T51" fmla="*/ 35 h 40"/>
                    <a:gd name="T52" fmla="*/ 15 w 30"/>
                    <a:gd name="T53" fmla="*/ 35 h 40"/>
                    <a:gd name="T54" fmla="*/ 19 w 30"/>
                    <a:gd name="T55" fmla="*/ 35 h 40"/>
                    <a:gd name="T56" fmla="*/ 22 w 30"/>
                    <a:gd name="T57" fmla="*/ 34 h 40"/>
                    <a:gd name="T58" fmla="*/ 24 w 30"/>
                    <a:gd name="T59" fmla="*/ 31 h 40"/>
                    <a:gd name="T60" fmla="*/ 25 w 30"/>
                    <a:gd name="T61" fmla="*/ 28 h 40"/>
                    <a:gd name="T62" fmla="*/ 23 w 30"/>
                    <a:gd name="T63" fmla="*/ 24 h 40"/>
                    <a:gd name="T64" fmla="*/ 20 w 30"/>
                    <a:gd name="T65" fmla="*/ 22 h 40"/>
                    <a:gd name="T66" fmla="*/ 15 w 30"/>
                    <a:gd name="T67" fmla="*/ 21 h 40"/>
                    <a:gd name="T68" fmla="*/ 5 w 30"/>
                    <a:gd name="T69" fmla="*/ 21 h 40"/>
                    <a:gd name="T70" fmla="*/ 5 w 30"/>
                    <a:gd name="T71" fmla="*/ 3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0" h="40">
                      <a:moveTo>
                        <a:pt x="0" y="4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8" y="0"/>
                        <a:pt x="20" y="0"/>
                        <a:pt x="22" y="1"/>
                      </a:cubicBezTo>
                      <a:cubicBezTo>
                        <a:pt x="24" y="2"/>
                        <a:pt x="25" y="3"/>
                        <a:pt x="27" y="5"/>
                      </a:cubicBezTo>
                      <a:cubicBezTo>
                        <a:pt x="28" y="7"/>
                        <a:pt x="28" y="8"/>
                        <a:pt x="28" y="10"/>
                      </a:cubicBezTo>
                      <a:cubicBezTo>
                        <a:pt x="28" y="12"/>
                        <a:pt x="28" y="13"/>
                        <a:pt x="27" y="15"/>
                      </a:cubicBezTo>
                      <a:cubicBezTo>
                        <a:pt x="26" y="16"/>
                        <a:pt x="24" y="18"/>
                        <a:pt x="23" y="19"/>
                      </a:cubicBezTo>
                      <a:cubicBezTo>
                        <a:pt x="25" y="19"/>
                        <a:pt x="27" y="20"/>
                        <a:pt x="28" y="22"/>
                      </a:cubicBezTo>
                      <a:cubicBezTo>
                        <a:pt x="29" y="24"/>
                        <a:pt x="30" y="26"/>
                        <a:pt x="30" y="28"/>
                      </a:cubicBezTo>
                      <a:cubicBezTo>
                        <a:pt x="30" y="30"/>
                        <a:pt x="30" y="32"/>
                        <a:pt x="29" y="33"/>
                      </a:cubicBezTo>
                      <a:cubicBezTo>
                        <a:pt x="28" y="35"/>
                        <a:pt x="27" y="36"/>
                        <a:pt x="26" y="37"/>
                      </a:cubicBezTo>
                      <a:cubicBezTo>
                        <a:pt x="25" y="38"/>
                        <a:pt x="23" y="39"/>
                        <a:pt x="22" y="39"/>
                      </a:cubicBezTo>
                      <a:cubicBezTo>
                        <a:pt x="20" y="39"/>
                        <a:pt x="18" y="40"/>
                        <a:pt x="15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lose/>
                      <a:moveTo>
                        <a:pt x="5" y="17"/>
                      </a:move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6" y="17"/>
                        <a:pt x="18" y="17"/>
                        <a:pt x="19" y="16"/>
                      </a:cubicBezTo>
                      <a:cubicBezTo>
                        <a:pt x="20" y="16"/>
                        <a:pt x="21" y="15"/>
                        <a:pt x="22" y="14"/>
                      </a:cubicBezTo>
                      <a:cubicBezTo>
                        <a:pt x="23" y="13"/>
                        <a:pt x="23" y="12"/>
                        <a:pt x="23" y="11"/>
                      </a:cubicBezTo>
                      <a:cubicBezTo>
                        <a:pt x="23" y="10"/>
                        <a:pt x="23" y="8"/>
                        <a:pt x="22" y="7"/>
                      </a:cubicBezTo>
                      <a:cubicBezTo>
                        <a:pt x="21" y="6"/>
                        <a:pt x="20" y="6"/>
                        <a:pt x="19" y="5"/>
                      </a:cubicBezTo>
                      <a:cubicBezTo>
                        <a:pt x="18" y="5"/>
                        <a:pt x="16" y="5"/>
                        <a:pt x="13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17"/>
                        <a:pt x="5" y="17"/>
                        <a:pt x="5" y="17"/>
                      </a:cubicBezTo>
                      <a:close/>
                      <a:moveTo>
                        <a:pt x="5" y="35"/>
                      </a:moveTo>
                      <a:cubicBezTo>
                        <a:pt x="15" y="35"/>
                        <a:pt x="15" y="35"/>
                        <a:pt x="15" y="35"/>
                      </a:cubicBezTo>
                      <a:cubicBezTo>
                        <a:pt x="17" y="35"/>
                        <a:pt x="18" y="35"/>
                        <a:pt x="19" y="35"/>
                      </a:cubicBezTo>
                      <a:cubicBezTo>
                        <a:pt x="20" y="35"/>
                        <a:pt x="21" y="34"/>
                        <a:pt x="22" y="34"/>
                      </a:cubicBezTo>
                      <a:cubicBezTo>
                        <a:pt x="23" y="33"/>
                        <a:pt x="23" y="32"/>
                        <a:pt x="24" y="31"/>
                      </a:cubicBezTo>
                      <a:cubicBezTo>
                        <a:pt x="24" y="31"/>
                        <a:pt x="25" y="29"/>
                        <a:pt x="25" y="28"/>
                      </a:cubicBezTo>
                      <a:cubicBezTo>
                        <a:pt x="25" y="27"/>
                        <a:pt x="24" y="25"/>
                        <a:pt x="23" y="24"/>
                      </a:cubicBezTo>
                      <a:cubicBezTo>
                        <a:pt x="23" y="23"/>
                        <a:pt x="22" y="22"/>
                        <a:pt x="20" y="22"/>
                      </a:cubicBezTo>
                      <a:cubicBezTo>
                        <a:pt x="19" y="22"/>
                        <a:pt x="17" y="21"/>
                        <a:pt x="15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lnTo>
                        <a:pt x="5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3" name="íSļïďé"/>
                <p:cNvSpPr/>
                <p:nvPr/>
              </p:nvSpPr>
              <p:spPr bwMode="auto">
                <a:xfrm>
                  <a:off x="4887913" y="3700463"/>
                  <a:ext cx="100013" cy="131763"/>
                </a:xfrm>
                <a:custGeom>
                  <a:avLst/>
                  <a:gdLst>
                    <a:gd name="T0" fmla="*/ 0 w 63"/>
                    <a:gd name="T1" fmla="*/ 83 h 83"/>
                    <a:gd name="T2" fmla="*/ 0 w 63"/>
                    <a:gd name="T3" fmla="*/ 0 h 83"/>
                    <a:gd name="T4" fmla="*/ 61 w 63"/>
                    <a:gd name="T5" fmla="*/ 0 h 83"/>
                    <a:gd name="T6" fmla="*/ 61 w 63"/>
                    <a:gd name="T7" fmla="*/ 10 h 83"/>
                    <a:gd name="T8" fmla="*/ 13 w 63"/>
                    <a:gd name="T9" fmla="*/ 10 h 83"/>
                    <a:gd name="T10" fmla="*/ 13 w 63"/>
                    <a:gd name="T11" fmla="*/ 35 h 83"/>
                    <a:gd name="T12" fmla="*/ 56 w 63"/>
                    <a:gd name="T13" fmla="*/ 35 h 83"/>
                    <a:gd name="T14" fmla="*/ 56 w 63"/>
                    <a:gd name="T15" fmla="*/ 43 h 83"/>
                    <a:gd name="T16" fmla="*/ 13 w 63"/>
                    <a:gd name="T17" fmla="*/ 43 h 83"/>
                    <a:gd name="T18" fmla="*/ 13 w 63"/>
                    <a:gd name="T19" fmla="*/ 73 h 83"/>
                    <a:gd name="T20" fmla="*/ 63 w 63"/>
                    <a:gd name="T21" fmla="*/ 73 h 83"/>
                    <a:gd name="T22" fmla="*/ 63 w 63"/>
                    <a:gd name="T23" fmla="*/ 83 h 83"/>
                    <a:gd name="T24" fmla="*/ 0 w 63"/>
                    <a:gd name="T25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3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61" y="0"/>
                      </a:lnTo>
                      <a:lnTo>
                        <a:pt x="61" y="10"/>
                      </a:lnTo>
                      <a:lnTo>
                        <a:pt x="13" y="10"/>
                      </a:lnTo>
                      <a:lnTo>
                        <a:pt x="13" y="35"/>
                      </a:lnTo>
                      <a:lnTo>
                        <a:pt x="56" y="35"/>
                      </a:lnTo>
                      <a:lnTo>
                        <a:pt x="56" y="43"/>
                      </a:lnTo>
                      <a:lnTo>
                        <a:pt x="13" y="43"/>
                      </a:lnTo>
                      <a:lnTo>
                        <a:pt x="13" y="73"/>
                      </a:lnTo>
                      <a:lnTo>
                        <a:pt x="63" y="73"/>
                      </a:lnTo>
                      <a:lnTo>
                        <a:pt x="63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íṥľîḍe"/>
                <p:cNvSpPr/>
                <p:nvPr/>
              </p:nvSpPr>
              <p:spPr bwMode="auto">
                <a:xfrm>
                  <a:off x="5156201" y="3700463"/>
                  <a:ext cx="15875" cy="1317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îṧ1iḍê"/>
                <p:cNvSpPr/>
                <p:nvPr/>
              </p:nvSpPr>
              <p:spPr bwMode="auto">
                <a:xfrm>
                  <a:off x="5346701" y="3700463"/>
                  <a:ext cx="103188" cy="131763"/>
                </a:xfrm>
                <a:custGeom>
                  <a:avLst/>
                  <a:gdLst>
                    <a:gd name="T0" fmla="*/ 0 w 65"/>
                    <a:gd name="T1" fmla="*/ 83 h 83"/>
                    <a:gd name="T2" fmla="*/ 0 w 65"/>
                    <a:gd name="T3" fmla="*/ 0 h 83"/>
                    <a:gd name="T4" fmla="*/ 11 w 65"/>
                    <a:gd name="T5" fmla="*/ 0 h 83"/>
                    <a:gd name="T6" fmla="*/ 11 w 65"/>
                    <a:gd name="T7" fmla="*/ 33 h 83"/>
                    <a:gd name="T8" fmla="*/ 52 w 65"/>
                    <a:gd name="T9" fmla="*/ 33 h 83"/>
                    <a:gd name="T10" fmla="*/ 52 w 65"/>
                    <a:gd name="T11" fmla="*/ 0 h 83"/>
                    <a:gd name="T12" fmla="*/ 65 w 65"/>
                    <a:gd name="T13" fmla="*/ 0 h 83"/>
                    <a:gd name="T14" fmla="*/ 65 w 65"/>
                    <a:gd name="T15" fmla="*/ 83 h 83"/>
                    <a:gd name="T16" fmla="*/ 52 w 65"/>
                    <a:gd name="T17" fmla="*/ 83 h 83"/>
                    <a:gd name="T18" fmla="*/ 52 w 65"/>
                    <a:gd name="T19" fmla="*/ 43 h 83"/>
                    <a:gd name="T20" fmla="*/ 11 w 65"/>
                    <a:gd name="T21" fmla="*/ 43 h 83"/>
                    <a:gd name="T22" fmla="*/ 11 w 65"/>
                    <a:gd name="T23" fmla="*/ 83 h 83"/>
                    <a:gd name="T24" fmla="*/ 0 w 65"/>
                    <a:gd name="T25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5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11" y="33"/>
                      </a:lnTo>
                      <a:lnTo>
                        <a:pt x="52" y="33"/>
                      </a:lnTo>
                      <a:lnTo>
                        <a:pt x="52" y="0"/>
                      </a:lnTo>
                      <a:lnTo>
                        <a:pt x="65" y="0"/>
                      </a:lnTo>
                      <a:lnTo>
                        <a:pt x="65" y="83"/>
                      </a:lnTo>
                      <a:lnTo>
                        <a:pt x="52" y="83"/>
                      </a:lnTo>
                      <a:lnTo>
                        <a:pt x="52" y="43"/>
                      </a:lnTo>
                      <a:lnTo>
                        <a:pt x="11" y="43"/>
                      </a:lnTo>
                      <a:lnTo>
                        <a:pt x="11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6" name="îšlïḓe"/>
                <p:cNvSpPr/>
                <p:nvPr/>
              </p:nvSpPr>
              <p:spPr bwMode="auto">
                <a:xfrm>
                  <a:off x="5603876" y="3700463"/>
                  <a:ext cx="122238" cy="131763"/>
                </a:xfrm>
                <a:custGeom>
                  <a:avLst/>
                  <a:gdLst>
                    <a:gd name="T0" fmla="*/ 0 w 37"/>
                    <a:gd name="T1" fmla="*/ 40 h 40"/>
                    <a:gd name="T2" fmla="*/ 15 w 37"/>
                    <a:gd name="T3" fmla="*/ 0 h 40"/>
                    <a:gd name="T4" fmla="*/ 21 w 37"/>
                    <a:gd name="T5" fmla="*/ 0 h 40"/>
                    <a:gd name="T6" fmla="*/ 37 w 37"/>
                    <a:gd name="T7" fmla="*/ 40 h 40"/>
                    <a:gd name="T8" fmla="*/ 31 w 37"/>
                    <a:gd name="T9" fmla="*/ 40 h 40"/>
                    <a:gd name="T10" fmla="*/ 26 w 37"/>
                    <a:gd name="T11" fmla="*/ 28 h 40"/>
                    <a:gd name="T12" fmla="*/ 10 w 37"/>
                    <a:gd name="T13" fmla="*/ 28 h 40"/>
                    <a:gd name="T14" fmla="*/ 6 w 37"/>
                    <a:gd name="T15" fmla="*/ 40 h 40"/>
                    <a:gd name="T16" fmla="*/ 0 w 37"/>
                    <a:gd name="T17" fmla="*/ 40 h 40"/>
                    <a:gd name="T18" fmla="*/ 11 w 37"/>
                    <a:gd name="T19" fmla="*/ 23 h 40"/>
                    <a:gd name="T20" fmla="*/ 25 w 37"/>
                    <a:gd name="T21" fmla="*/ 23 h 40"/>
                    <a:gd name="T22" fmla="*/ 21 w 37"/>
                    <a:gd name="T23" fmla="*/ 12 h 40"/>
                    <a:gd name="T24" fmla="*/ 18 w 37"/>
                    <a:gd name="T25" fmla="*/ 4 h 40"/>
                    <a:gd name="T26" fmla="*/ 16 w 37"/>
                    <a:gd name="T27" fmla="*/ 12 h 40"/>
                    <a:gd name="T28" fmla="*/ 11 w 37"/>
                    <a:gd name="T29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7" h="40">
                      <a:moveTo>
                        <a:pt x="0" y="4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37" y="40"/>
                        <a:pt x="37" y="40"/>
                        <a:pt x="37" y="40"/>
                      </a:cubicBezTo>
                      <a:cubicBezTo>
                        <a:pt x="31" y="40"/>
                        <a:pt x="31" y="40"/>
                        <a:pt x="31" y="40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6" y="40"/>
                        <a:pt x="6" y="40"/>
                        <a:pt x="6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lose/>
                      <a:moveTo>
                        <a:pt x="11" y="23"/>
                      </a:move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19" y="9"/>
                        <a:pt x="18" y="6"/>
                        <a:pt x="18" y="4"/>
                      </a:cubicBezTo>
                      <a:cubicBezTo>
                        <a:pt x="17" y="7"/>
                        <a:pt x="17" y="9"/>
                        <a:pt x="16" y="12"/>
                      </a:cubicBezTo>
                      <a:lnTo>
                        <a:pt x="1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7" name="iṩľiďe"/>
                <p:cNvSpPr/>
                <p:nvPr/>
              </p:nvSpPr>
              <p:spPr bwMode="auto">
                <a:xfrm>
                  <a:off x="5881688" y="3700463"/>
                  <a:ext cx="101600" cy="131763"/>
                </a:xfrm>
                <a:custGeom>
                  <a:avLst/>
                  <a:gdLst>
                    <a:gd name="T0" fmla="*/ 0 w 64"/>
                    <a:gd name="T1" fmla="*/ 83 h 83"/>
                    <a:gd name="T2" fmla="*/ 0 w 64"/>
                    <a:gd name="T3" fmla="*/ 0 h 83"/>
                    <a:gd name="T4" fmla="*/ 12 w 64"/>
                    <a:gd name="T5" fmla="*/ 0 h 83"/>
                    <a:gd name="T6" fmla="*/ 54 w 64"/>
                    <a:gd name="T7" fmla="*/ 64 h 83"/>
                    <a:gd name="T8" fmla="*/ 54 w 64"/>
                    <a:gd name="T9" fmla="*/ 0 h 83"/>
                    <a:gd name="T10" fmla="*/ 64 w 64"/>
                    <a:gd name="T11" fmla="*/ 0 h 83"/>
                    <a:gd name="T12" fmla="*/ 64 w 64"/>
                    <a:gd name="T13" fmla="*/ 83 h 83"/>
                    <a:gd name="T14" fmla="*/ 54 w 64"/>
                    <a:gd name="T15" fmla="*/ 83 h 83"/>
                    <a:gd name="T16" fmla="*/ 10 w 64"/>
                    <a:gd name="T17" fmla="*/ 18 h 83"/>
                    <a:gd name="T18" fmla="*/ 10 w 64"/>
                    <a:gd name="T19" fmla="*/ 83 h 83"/>
                    <a:gd name="T20" fmla="*/ 0 w 64"/>
                    <a:gd name="T21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54" y="64"/>
                      </a:lnTo>
                      <a:lnTo>
                        <a:pt x="54" y="0"/>
                      </a:lnTo>
                      <a:lnTo>
                        <a:pt x="64" y="0"/>
                      </a:lnTo>
                      <a:lnTo>
                        <a:pt x="64" y="83"/>
                      </a:lnTo>
                      <a:lnTo>
                        <a:pt x="54" y="83"/>
                      </a:lnTo>
                      <a:lnTo>
                        <a:pt x="10" y="18"/>
                      </a:lnTo>
                      <a:lnTo>
                        <a:pt x="10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8" name="ïṩlíḋè"/>
                <p:cNvSpPr/>
                <p:nvPr/>
              </p:nvSpPr>
              <p:spPr bwMode="auto">
                <a:xfrm>
                  <a:off x="6151563" y="3695700"/>
                  <a:ext cx="119063" cy="136525"/>
                </a:xfrm>
                <a:custGeom>
                  <a:avLst/>
                  <a:gdLst>
                    <a:gd name="T0" fmla="*/ 20 w 36"/>
                    <a:gd name="T1" fmla="*/ 25 h 41"/>
                    <a:gd name="T2" fmla="*/ 20 w 36"/>
                    <a:gd name="T3" fmla="*/ 20 h 41"/>
                    <a:gd name="T4" fmla="*/ 36 w 36"/>
                    <a:gd name="T5" fmla="*/ 20 h 41"/>
                    <a:gd name="T6" fmla="*/ 36 w 36"/>
                    <a:gd name="T7" fmla="*/ 35 h 41"/>
                    <a:gd name="T8" fmla="*/ 28 w 36"/>
                    <a:gd name="T9" fmla="*/ 40 h 41"/>
                    <a:gd name="T10" fmla="*/ 20 w 36"/>
                    <a:gd name="T11" fmla="*/ 41 h 41"/>
                    <a:gd name="T12" fmla="*/ 9 w 36"/>
                    <a:gd name="T13" fmla="*/ 39 h 41"/>
                    <a:gd name="T14" fmla="*/ 2 w 36"/>
                    <a:gd name="T15" fmla="*/ 32 h 41"/>
                    <a:gd name="T16" fmla="*/ 0 w 36"/>
                    <a:gd name="T17" fmla="*/ 21 h 41"/>
                    <a:gd name="T18" fmla="*/ 2 w 36"/>
                    <a:gd name="T19" fmla="*/ 10 h 41"/>
                    <a:gd name="T20" fmla="*/ 9 w 36"/>
                    <a:gd name="T21" fmla="*/ 3 h 41"/>
                    <a:gd name="T22" fmla="*/ 20 w 36"/>
                    <a:gd name="T23" fmla="*/ 0 h 41"/>
                    <a:gd name="T24" fmla="*/ 27 w 36"/>
                    <a:gd name="T25" fmla="*/ 2 h 41"/>
                    <a:gd name="T26" fmla="*/ 33 w 36"/>
                    <a:gd name="T27" fmla="*/ 6 h 41"/>
                    <a:gd name="T28" fmla="*/ 36 w 36"/>
                    <a:gd name="T29" fmla="*/ 12 h 41"/>
                    <a:gd name="T30" fmla="*/ 31 w 36"/>
                    <a:gd name="T31" fmla="*/ 13 h 41"/>
                    <a:gd name="T32" fmla="*/ 29 w 36"/>
                    <a:gd name="T33" fmla="*/ 9 h 41"/>
                    <a:gd name="T34" fmla="*/ 25 w 36"/>
                    <a:gd name="T35" fmla="*/ 6 h 41"/>
                    <a:gd name="T36" fmla="*/ 20 w 36"/>
                    <a:gd name="T37" fmla="*/ 5 h 41"/>
                    <a:gd name="T38" fmla="*/ 13 w 36"/>
                    <a:gd name="T39" fmla="*/ 6 h 41"/>
                    <a:gd name="T40" fmla="*/ 9 w 36"/>
                    <a:gd name="T41" fmla="*/ 9 h 41"/>
                    <a:gd name="T42" fmla="*/ 7 w 36"/>
                    <a:gd name="T43" fmla="*/ 13 h 41"/>
                    <a:gd name="T44" fmla="*/ 5 w 36"/>
                    <a:gd name="T45" fmla="*/ 21 h 41"/>
                    <a:gd name="T46" fmla="*/ 7 w 36"/>
                    <a:gd name="T47" fmla="*/ 30 h 41"/>
                    <a:gd name="T48" fmla="*/ 12 w 36"/>
                    <a:gd name="T49" fmla="*/ 35 h 41"/>
                    <a:gd name="T50" fmla="*/ 20 w 36"/>
                    <a:gd name="T51" fmla="*/ 37 h 41"/>
                    <a:gd name="T52" fmla="*/ 26 w 36"/>
                    <a:gd name="T53" fmla="*/ 35 h 41"/>
                    <a:gd name="T54" fmla="*/ 31 w 36"/>
                    <a:gd name="T55" fmla="*/ 32 h 41"/>
                    <a:gd name="T56" fmla="*/ 31 w 36"/>
                    <a:gd name="T57" fmla="*/ 25 h 41"/>
                    <a:gd name="T58" fmla="*/ 20 w 36"/>
                    <a:gd name="T59" fmla="*/ 2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6" h="41">
                      <a:moveTo>
                        <a:pt x="20" y="25"/>
                      </a:move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36" y="20"/>
                        <a:pt x="36" y="20"/>
                        <a:pt x="36" y="20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4" y="37"/>
                        <a:pt x="31" y="39"/>
                        <a:pt x="28" y="40"/>
                      </a:cubicBezTo>
                      <a:cubicBezTo>
                        <a:pt x="26" y="41"/>
                        <a:pt x="23" y="41"/>
                        <a:pt x="20" y="41"/>
                      </a:cubicBezTo>
                      <a:cubicBezTo>
                        <a:pt x="16" y="41"/>
                        <a:pt x="13" y="40"/>
                        <a:pt x="9" y="39"/>
                      </a:cubicBezTo>
                      <a:cubicBezTo>
                        <a:pt x="6" y="37"/>
                        <a:pt x="4" y="35"/>
                        <a:pt x="2" y="32"/>
                      </a:cubicBezTo>
                      <a:cubicBezTo>
                        <a:pt x="1" y="28"/>
                        <a:pt x="0" y="25"/>
                        <a:pt x="0" y="21"/>
                      </a:cubicBezTo>
                      <a:cubicBezTo>
                        <a:pt x="0" y="17"/>
                        <a:pt x="1" y="14"/>
                        <a:pt x="2" y="10"/>
                      </a:cubicBezTo>
                      <a:cubicBezTo>
                        <a:pt x="4" y="7"/>
                        <a:pt x="6" y="4"/>
                        <a:pt x="9" y="3"/>
                      </a:cubicBezTo>
                      <a:cubicBezTo>
                        <a:pt x="12" y="1"/>
                        <a:pt x="16" y="0"/>
                        <a:pt x="20" y="0"/>
                      </a:cubicBezTo>
                      <a:cubicBezTo>
                        <a:pt x="22" y="0"/>
                        <a:pt x="25" y="1"/>
                        <a:pt x="27" y="2"/>
                      </a:cubicBezTo>
                      <a:cubicBezTo>
                        <a:pt x="30" y="3"/>
                        <a:pt x="31" y="4"/>
                        <a:pt x="33" y="6"/>
                      </a:cubicBezTo>
                      <a:cubicBezTo>
                        <a:pt x="34" y="7"/>
                        <a:pt x="35" y="9"/>
                        <a:pt x="36" y="12"/>
                      </a:cubicBezTo>
                      <a:cubicBezTo>
                        <a:pt x="31" y="13"/>
                        <a:pt x="31" y="13"/>
                        <a:pt x="31" y="13"/>
                      </a:cubicBezTo>
                      <a:cubicBezTo>
                        <a:pt x="30" y="11"/>
                        <a:pt x="30" y="10"/>
                        <a:pt x="29" y="9"/>
                      </a:cubicBezTo>
                      <a:cubicBezTo>
                        <a:pt x="28" y="8"/>
                        <a:pt x="27" y="7"/>
                        <a:pt x="25" y="6"/>
                      </a:cubicBezTo>
                      <a:cubicBezTo>
                        <a:pt x="23" y="5"/>
                        <a:pt x="22" y="5"/>
                        <a:pt x="20" y="5"/>
                      </a:cubicBezTo>
                      <a:cubicBezTo>
                        <a:pt x="17" y="5"/>
                        <a:pt x="15" y="5"/>
                        <a:pt x="13" y="6"/>
                      </a:cubicBezTo>
                      <a:cubicBezTo>
                        <a:pt x="12" y="7"/>
                        <a:pt x="10" y="8"/>
                        <a:pt x="9" y="9"/>
                      </a:cubicBezTo>
                      <a:cubicBezTo>
                        <a:pt x="8" y="10"/>
                        <a:pt x="7" y="11"/>
                        <a:pt x="7" y="13"/>
                      </a:cubicBezTo>
                      <a:cubicBezTo>
                        <a:pt x="6" y="15"/>
                        <a:pt x="5" y="18"/>
                        <a:pt x="5" y="21"/>
                      </a:cubicBezTo>
                      <a:cubicBezTo>
                        <a:pt x="5" y="24"/>
                        <a:pt x="6" y="27"/>
                        <a:pt x="7" y="30"/>
                      </a:cubicBezTo>
                      <a:cubicBezTo>
                        <a:pt x="8" y="32"/>
                        <a:pt x="10" y="34"/>
                        <a:pt x="12" y="35"/>
                      </a:cubicBezTo>
                      <a:cubicBezTo>
                        <a:pt x="15" y="36"/>
                        <a:pt x="17" y="37"/>
                        <a:pt x="20" y="37"/>
                      </a:cubicBezTo>
                      <a:cubicBezTo>
                        <a:pt x="22" y="37"/>
                        <a:pt x="24" y="36"/>
                        <a:pt x="26" y="35"/>
                      </a:cubicBezTo>
                      <a:cubicBezTo>
                        <a:pt x="28" y="34"/>
                        <a:pt x="30" y="33"/>
                        <a:pt x="31" y="32"/>
                      </a:cubicBezTo>
                      <a:cubicBezTo>
                        <a:pt x="31" y="25"/>
                        <a:pt x="31" y="25"/>
                        <a:pt x="31" y="25"/>
                      </a:cubicBezTo>
                      <a:lnTo>
                        <a:pt x="20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9" name="iṩľíḋé"/>
                <p:cNvSpPr/>
                <p:nvPr/>
              </p:nvSpPr>
              <p:spPr bwMode="auto">
                <a:xfrm>
                  <a:off x="6478588" y="3700463"/>
                  <a:ext cx="106363" cy="131763"/>
                </a:xfrm>
                <a:custGeom>
                  <a:avLst/>
                  <a:gdLst>
                    <a:gd name="T0" fmla="*/ 26 w 32"/>
                    <a:gd name="T1" fmla="*/ 0 h 40"/>
                    <a:gd name="T2" fmla="*/ 32 w 32"/>
                    <a:gd name="T3" fmla="*/ 0 h 40"/>
                    <a:gd name="T4" fmla="*/ 32 w 32"/>
                    <a:gd name="T5" fmla="*/ 23 h 40"/>
                    <a:gd name="T6" fmla="*/ 30 w 32"/>
                    <a:gd name="T7" fmla="*/ 32 h 40"/>
                    <a:gd name="T8" fmla="*/ 25 w 32"/>
                    <a:gd name="T9" fmla="*/ 38 h 40"/>
                    <a:gd name="T10" fmla="*/ 16 w 32"/>
                    <a:gd name="T11" fmla="*/ 40 h 40"/>
                    <a:gd name="T12" fmla="*/ 7 w 32"/>
                    <a:gd name="T13" fmla="*/ 38 h 40"/>
                    <a:gd name="T14" fmla="*/ 2 w 32"/>
                    <a:gd name="T15" fmla="*/ 33 h 40"/>
                    <a:gd name="T16" fmla="*/ 0 w 32"/>
                    <a:gd name="T17" fmla="*/ 23 h 40"/>
                    <a:gd name="T18" fmla="*/ 0 w 32"/>
                    <a:gd name="T19" fmla="*/ 0 h 40"/>
                    <a:gd name="T20" fmla="*/ 6 w 32"/>
                    <a:gd name="T21" fmla="*/ 0 h 40"/>
                    <a:gd name="T22" fmla="*/ 6 w 32"/>
                    <a:gd name="T23" fmla="*/ 23 h 40"/>
                    <a:gd name="T24" fmla="*/ 7 w 32"/>
                    <a:gd name="T25" fmla="*/ 30 h 40"/>
                    <a:gd name="T26" fmla="*/ 10 w 32"/>
                    <a:gd name="T27" fmla="*/ 34 h 40"/>
                    <a:gd name="T28" fmla="*/ 16 w 32"/>
                    <a:gd name="T29" fmla="*/ 36 h 40"/>
                    <a:gd name="T30" fmla="*/ 24 w 32"/>
                    <a:gd name="T31" fmla="*/ 33 h 40"/>
                    <a:gd name="T32" fmla="*/ 26 w 32"/>
                    <a:gd name="T33" fmla="*/ 23 h 40"/>
                    <a:gd name="T34" fmla="*/ 26 w 32"/>
                    <a:gd name="T3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" h="40">
                      <a:moveTo>
                        <a:pt x="26" y="0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2" y="27"/>
                        <a:pt x="31" y="30"/>
                        <a:pt x="30" y="32"/>
                      </a:cubicBezTo>
                      <a:cubicBezTo>
                        <a:pt x="29" y="35"/>
                        <a:pt x="28" y="37"/>
                        <a:pt x="25" y="38"/>
                      </a:cubicBezTo>
                      <a:cubicBezTo>
                        <a:pt x="23" y="40"/>
                        <a:pt x="20" y="40"/>
                        <a:pt x="16" y="40"/>
                      </a:cubicBezTo>
                      <a:cubicBezTo>
                        <a:pt x="12" y="40"/>
                        <a:pt x="9" y="40"/>
                        <a:pt x="7" y="38"/>
                      </a:cubicBezTo>
                      <a:cubicBezTo>
                        <a:pt x="5" y="37"/>
                        <a:pt x="3" y="35"/>
                        <a:pt x="2" y="33"/>
                      </a:cubicBezTo>
                      <a:cubicBezTo>
                        <a:pt x="1" y="30"/>
                        <a:pt x="0" y="27"/>
                        <a:pt x="0" y="2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6" y="26"/>
                        <a:pt x="6" y="29"/>
                        <a:pt x="7" y="30"/>
                      </a:cubicBezTo>
                      <a:cubicBezTo>
                        <a:pt x="7" y="32"/>
                        <a:pt x="8" y="33"/>
                        <a:pt x="10" y="34"/>
                      </a:cubicBezTo>
                      <a:cubicBezTo>
                        <a:pt x="11" y="35"/>
                        <a:pt x="13" y="36"/>
                        <a:pt x="16" y="36"/>
                      </a:cubicBezTo>
                      <a:cubicBezTo>
                        <a:pt x="19" y="36"/>
                        <a:pt x="22" y="35"/>
                        <a:pt x="24" y="33"/>
                      </a:cubicBezTo>
                      <a:cubicBezTo>
                        <a:pt x="25" y="31"/>
                        <a:pt x="26" y="28"/>
                        <a:pt x="26" y="23"/>
                      </a:cubicBez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0" name="iṧlíḓé"/>
                <p:cNvSpPr/>
                <p:nvPr/>
              </p:nvSpPr>
              <p:spPr bwMode="auto">
                <a:xfrm>
                  <a:off x="6753226" y="3700463"/>
                  <a:ext cx="101600" cy="131763"/>
                </a:xfrm>
                <a:custGeom>
                  <a:avLst/>
                  <a:gdLst>
                    <a:gd name="T0" fmla="*/ 0 w 64"/>
                    <a:gd name="T1" fmla="*/ 83 h 83"/>
                    <a:gd name="T2" fmla="*/ 0 w 64"/>
                    <a:gd name="T3" fmla="*/ 0 h 83"/>
                    <a:gd name="T4" fmla="*/ 12 w 64"/>
                    <a:gd name="T5" fmla="*/ 0 h 83"/>
                    <a:gd name="T6" fmla="*/ 54 w 64"/>
                    <a:gd name="T7" fmla="*/ 64 h 83"/>
                    <a:gd name="T8" fmla="*/ 54 w 64"/>
                    <a:gd name="T9" fmla="*/ 0 h 83"/>
                    <a:gd name="T10" fmla="*/ 64 w 64"/>
                    <a:gd name="T11" fmla="*/ 0 h 83"/>
                    <a:gd name="T12" fmla="*/ 64 w 64"/>
                    <a:gd name="T13" fmla="*/ 83 h 83"/>
                    <a:gd name="T14" fmla="*/ 54 w 64"/>
                    <a:gd name="T15" fmla="*/ 83 h 83"/>
                    <a:gd name="T16" fmla="*/ 10 w 64"/>
                    <a:gd name="T17" fmla="*/ 18 h 83"/>
                    <a:gd name="T18" fmla="*/ 10 w 64"/>
                    <a:gd name="T19" fmla="*/ 83 h 83"/>
                    <a:gd name="T20" fmla="*/ 0 w 64"/>
                    <a:gd name="T21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54" y="64"/>
                      </a:lnTo>
                      <a:lnTo>
                        <a:pt x="54" y="0"/>
                      </a:lnTo>
                      <a:lnTo>
                        <a:pt x="64" y="0"/>
                      </a:lnTo>
                      <a:lnTo>
                        <a:pt x="64" y="83"/>
                      </a:lnTo>
                      <a:lnTo>
                        <a:pt x="54" y="83"/>
                      </a:lnTo>
                      <a:lnTo>
                        <a:pt x="10" y="18"/>
                      </a:lnTo>
                      <a:lnTo>
                        <a:pt x="10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íṥľide"/>
                <p:cNvSpPr/>
                <p:nvPr/>
              </p:nvSpPr>
              <p:spPr bwMode="auto">
                <a:xfrm>
                  <a:off x="7029451" y="3700463"/>
                  <a:ext cx="15875" cy="1317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2" name="ïṩlîḑè"/>
                <p:cNvSpPr/>
                <p:nvPr/>
              </p:nvSpPr>
              <p:spPr bwMode="auto">
                <a:xfrm>
                  <a:off x="7207251" y="3700463"/>
                  <a:ext cx="119063" cy="131763"/>
                </a:xfrm>
                <a:custGeom>
                  <a:avLst/>
                  <a:gdLst>
                    <a:gd name="T0" fmla="*/ 15 w 36"/>
                    <a:gd name="T1" fmla="*/ 40 h 40"/>
                    <a:gd name="T2" fmla="*/ 0 w 36"/>
                    <a:gd name="T3" fmla="*/ 0 h 40"/>
                    <a:gd name="T4" fmla="*/ 5 w 36"/>
                    <a:gd name="T5" fmla="*/ 0 h 40"/>
                    <a:gd name="T6" fmla="*/ 15 w 36"/>
                    <a:gd name="T7" fmla="*/ 29 h 40"/>
                    <a:gd name="T8" fmla="*/ 18 w 36"/>
                    <a:gd name="T9" fmla="*/ 35 h 40"/>
                    <a:gd name="T10" fmla="*/ 20 w 36"/>
                    <a:gd name="T11" fmla="*/ 29 h 40"/>
                    <a:gd name="T12" fmla="*/ 30 w 36"/>
                    <a:gd name="T13" fmla="*/ 0 h 40"/>
                    <a:gd name="T14" fmla="*/ 36 w 36"/>
                    <a:gd name="T15" fmla="*/ 0 h 40"/>
                    <a:gd name="T16" fmla="*/ 20 w 36"/>
                    <a:gd name="T17" fmla="*/ 40 h 40"/>
                    <a:gd name="T18" fmla="*/ 15 w 36"/>
                    <a:gd name="T19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40">
                      <a:moveTo>
                        <a:pt x="15" y="4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5" y="29"/>
                        <a:pt x="15" y="29"/>
                        <a:pt x="15" y="29"/>
                      </a:cubicBezTo>
                      <a:cubicBezTo>
                        <a:pt x="16" y="31"/>
                        <a:pt x="17" y="33"/>
                        <a:pt x="18" y="35"/>
                      </a:cubicBezTo>
                      <a:cubicBezTo>
                        <a:pt x="18" y="33"/>
                        <a:pt x="19" y="31"/>
                        <a:pt x="20" y="29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20" y="40"/>
                        <a:pt x="20" y="40"/>
                        <a:pt x="20" y="40"/>
                      </a:cubicBezTo>
                      <a:lnTo>
                        <a:pt x="15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3" name="í$ḷiḓê"/>
                <p:cNvSpPr/>
                <p:nvPr/>
              </p:nvSpPr>
              <p:spPr bwMode="auto">
                <a:xfrm>
                  <a:off x="7485063" y="3700463"/>
                  <a:ext cx="95250" cy="131763"/>
                </a:xfrm>
                <a:custGeom>
                  <a:avLst/>
                  <a:gdLst>
                    <a:gd name="T0" fmla="*/ 0 w 60"/>
                    <a:gd name="T1" fmla="*/ 83 h 83"/>
                    <a:gd name="T2" fmla="*/ 0 w 60"/>
                    <a:gd name="T3" fmla="*/ 0 h 83"/>
                    <a:gd name="T4" fmla="*/ 58 w 60"/>
                    <a:gd name="T5" fmla="*/ 0 h 83"/>
                    <a:gd name="T6" fmla="*/ 58 w 60"/>
                    <a:gd name="T7" fmla="*/ 10 h 83"/>
                    <a:gd name="T8" fmla="*/ 10 w 60"/>
                    <a:gd name="T9" fmla="*/ 10 h 83"/>
                    <a:gd name="T10" fmla="*/ 10 w 60"/>
                    <a:gd name="T11" fmla="*/ 35 h 83"/>
                    <a:gd name="T12" fmla="*/ 56 w 60"/>
                    <a:gd name="T13" fmla="*/ 35 h 83"/>
                    <a:gd name="T14" fmla="*/ 56 w 60"/>
                    <a:gd name="T15" fmla="*/ 43 h 83"/>
                    <a:gd name="T16" fmla="*/ 10 w 60"/>
                    <a:gd name="T17" fmla="*/ 43 h 83"/>
                    <a:gd name="T18" fmla="*/ 10 w 60"/>
                    <a:gd name="T19" fmla="*/ 73 h 83"/>
                    <a:gd name="T20" fmla="*/ 60 w 60"/>
                    <a:gd name="T21" fmla="*/ 73 h 83"/>
                    <a:gd name="T22" fmla="*/ 60 w 60"/>
                    <a:gd name="T23" fmla="*/ 83 h 83"/>
                    <a:gd name="T24" fmla="*/ 0 w 60"/>
                    <a:gd name="T25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0" h="83">
                      <a:moveTo>
                        <a:pt x="0" y="83"/>
                      </a:moveTo>
                      <a:lnTo>
                        <a:pt x="0" y="0"/>
                      </a:lnTo>
                      <a:lnTo>
                        <a:pt x="58" y="0"/>
                      </a:lnTo>
                      <a:lnTo>
                        <a:pt x="58" y="10"/>
                      </a:lnTo>
                      <a:lnTo>
                        <a:pt x="10" y="10"/>
                      </a:lnTo>
                      <a:lnTo>
                        <a:pt x="10" y="35"/>
                      </a:lnTo>
                      <a:lnTo>
                        <a:pt x="56" y="35"/>
                      </a:lnTo>
                      <a:lnTo>
                        <a:pt x="56" y="43"/>
                      </a:lnTo>
                      <a:lnTo>
                        <a:pt x="10" y="43"/>
                      </a:lnTo>
                      <a:lnTo>
                        <a:pt x="10" y="73"/>
                      </a:lnTo>
                      <a:lnTo>
                        <a:pt x="60" y="73"/>
                      </a:lnTo>
                      <a:lnTo>
                        <a:pt x="60" y="83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ïṡļîdê"/>
                <p:cNvSpPr/>
                <p:nvPr/>
              </p:nvSpPr>
              <p:spPr bwMode="auto">
                <a:xfrm>
                  <a:off x="7745413" y="3700463"/>
                  <a:ext cx="115888" cy="131763"/>
                </a:xfrm>
                <a:custGeom>
                  <a:avLst/>
                  <a:gdLst>
                    <a:gd name="T0" fmla="*/ 0 w 35"/>
                    <a:gd name="T1" fmla="*/ 40 h 40"/>
                    <a:gd name="T2" fmla="*/ 0 w 35"/>
                    <a:gd name="T3" fmla="*/ 0 h 40"/>
                    <a:gd name="T4" fmla="*/ 18 w 35"/>
                    <a:gd name="T5" fmla="*/ 0 h 40"/>
                    <a:gd name="T6" fmla="*/ 26 w 35"/>
                    <a:gd name="T7" fmla="*/ 1 h 40"/>
                    <a:gd name="T8" fmla="*/ 30 w 35"/>
                    <a:gd name="T9" fmla="*/ 5 h 40"/>
                    <a:gd name="T10" fmla="*/ 32 w 35"/>
                    <a:gd name="T11" fmla="*/ 11 h 40"/>
                    <a:gd name="T12" fmla="*/ 29 w 35"/>
                    <a:gd name="T13" fmla="*/ 18 h 40"/>
                    <a:gd name="T14" fmla="*/ 21 w 35"/>
                    <a:gd name="T15" fmla="*/ 22 h 40"/>
                    <a:gd name="T16" fmla="*/ 24 w 35"/>
                    <a:gd name="T17" fmla="*/ 24 h 40"/>
                    <a:gd name="T18" fmla="*/ 28 w 35"/>
                    <a:gd name="T19" fmla="*/ 29 h 40"/>
                    <a:gd name="T20" fmla="*/ 35 w 35"/>
                    <a:gd name="T21" fmla="*/ 40 h 40"/>
                    <a:gd name="T22" fmla="*/ 29 w 35"/>
                    <a:gd name="T23" fmla="*/ 40 h 40"/>
                    <a:gd name="T24" fmla="*/ 23 w 35"/>
                    <a:gd name="T25" fmla="*/ 31 h 40"/>
                    <a:gd name="T26" fmla="*/ 20 w 35"/>
                    <a:gd name="T27" fmla="*/ 26 h 40"/>
                    <a:gd name="T28" fmla="*/ 17 w 35"/>
                    <a:gd name="T29" fmla="*/ 23 h 40"/>
                    <a:gd name="T30" fmla="*/ 15 w 35"/>
                    <a:gd name="T31" fmla="*/ 22 h 40"/>
                    <a:gd name="T32" fmla="*/ 12 w 35"/>
                    <a:gd name="T33" fmla="*/ 22 h 40"/>
                    <a:gd name="T34" fmla="*/ 6 w 35"/>
                    <a:gd name="T35" fmla="*/ 22 h 40"/>
                    <a:gd name="T36" fmla="*/ 6 w 35"/>
                    <a:gd name="T37" fmla="*/ 40 h 40"/>
                    <a:gd name="T38" fmla="*/ 0 w 35"/>
                    <a:gd name="T39" fmla="*/ 40 h 40"/>
                    <a:gd name="T40" fmla="*/ 6 w 35"/>
                    <a:gd name="T41" fmla="*/ 18 h 40"/>
                    <a:gd name="T42" fmla="*/ 17 w 35"/>
                    <a:gd name="T43" fmla="*/ 18 h 40"/>
                    <a:gd name="T44" fmla="*/ 22 w 35"/>
                    <a:gd name="T45" fmla="*/ 17 h 40"/>
                    <a:gd name="T46" fmla="*/ 26 w 35"/>
                    <a:gd name="T47" fmla="*/ 14 h 40"/>
                    <a:gd name="T48" fmla="*/ 27 w 35"/>
                    <a:gd name="T49" fmla="*/ 11 h 40"/>
                    <a:gd name="T50" fmla="*/ 25 w 35"/>
                    <a:gd name="T51" fmla="*/ 6 h 40"/>
                    <a:gd name="T52" fmla="*/ 18 w 35"/>
                    <a:gd name="T53" fmla="*/ 4 h 40"/>
                    <a:gd name="T54" fmla="*/ 6 w 35"/>
                    <a:gd name="T55" fmla="*/ 4 h 40"/>
                    <a:gd name="T56" fmla="*/ 6 w 35"/>
                    <a:gd name="T57" fmla="*/ 18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5" h="40">
                      <a:moveTo>
                        <a:pt x="0" y="4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0"/>
                        <a:pt x="24" y="0"/>
                        <a:pt x="26" y="1"/>
                      </a:cubicBezTo>
                      <a:cubicBezTo>
                        <a:pt x="28" y="2"/>
                        <a:pt x="29" y="3"/>
                        <a:pt x="30" y="5"/>
                      </a:cubicBezTo>
                      <a:cubicBezTo>
                        <a:pt x="31" y="7"/>
                        <a:pt x="32" y="9"/>
                        <a:pt x="32" y="11"/>
                      </a:cubicBezTo>
                      <a:cubicBezTo>
                        <a:pt x="32" y="14"/>
                        <a:pt x="31" y="16"/>
                        <a:pt x="29" y="18"/>
                      </a:cubicBezTo>
                      <a:cubicBezTo>
                        <a:pt x="27" y="20"/>
                        <a:pt x="25" y="21"/>
                        <a:pt x="21" y="22"/>
                      </a:cubicBezTo>
                      <a:cubicBezTo>
                        <a:pt x="22" y="22"/>
                        <a:pt x="23" y="23"/>
                        <a:pt x="24" y="24"/>
                      </a:cubicBezTo>
                      <a:cubicBezTo>
                        <a:pt x="25" y="25"/>
                        <a:pt x="27" y="27"/>
                        <a:pt x="28" y="29"/>
                      </a:cubicBezTo>
                      <a:cubicBezTo>
                        <a:pt x="35" y="40"/>
                        <a:pt x="35" y="40"/>
                        <a:pt x="35" y="40"/>
                      </a:cubicBezTo>
                      <a:cubicBezTo>
                        <a:pt x="29" y="40"/>
                        <a:pt x="29" y="40"/>
                        <a:pt x="29" y="40"/>
                      </a:cubicBezTo>
                      <a:cubicBezTo>
                        <a:pt x="23" y="31"/>
                        <a:pt x="23" y="31"/>
                        <a:pt x="23" y="31"/>
                      </a:cubicBezTo>
                      <a:cubicBezTo>
                        <a:pt x="22" y="29"/>
                        <a:pt x="21" y="27"/>
                        <a:pt x="20" y="26"/>
                      </a:cubicBezTo>
                      <a:cubicBezTo>
                        <a:pt x="19" y="25"/>
                        <a:pt x="18" y="24"/>
                        <a:pt x="17" y="23"/>
                      </a:cubicBezTo>
                      <a:cubicBezTo>
                        <a:pt x="16" y="23"/>
                        <a:pt x="15" y="22"/>
                        <a:pt x="15" y="22"/>
                      </a:cubicBezTo>
                      <a:cubicBezTo>
                        <a:pt x="14" y="22"/>
                        <a:pt x="13" y="22"/>
                        <a:pt x="12" y="22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6" y="40"/>
                        <a:pt x="6" y="40"/>
                        <a:pt x="6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lose/>
                      <a:moveTo>
                        <a:pt x="6" y="18"/>
                      </a:move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9" y="18"/>
                        <a:pt x="21" y="17"/>
                        <a:pt x="22" y="17"/>
                      </a:cubicBezTo>
                      <a:cubicBezTo>
                        <a:pt x="24" y="16"/>
                        <a:pt x="25" y="15"/>
                        <a:pt x="26" y="14"/>
                      </a:cubicBezTo>
                      <a:cubicBezTo>
                        <a:pt x="26" y="13"/>
                        <a:pt x="27" y="12"/>
                        <a:pt x="27" y="11"/>
                      </a:cubicBezTo>
                      <a:cubicBezTo>
                        <a:pt x="27" y="9"/>
                        <a:pt x="26" y="7"/>
                        <a:pt x="25" y="6"/>
                      </a:cubicBezTo>
                      <a:cubicBezTo>
                        <a:pt x="23" y="5"/>
                        <a:pt x="21" y="4"/>
                        <a:pt x="18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lnTo>
                        <a:pt x="6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ísḷíďê"/>
                <p:cNvSpPr/>
                <p:nvPr/>
              </p:nvSpPr>
              <p:spPr bwMode="auto">
                <a:xfrm>
                  <a:off x="8012113" y="3695700"/>
                  <a:ext cx="106363" cy="136525"/>
                </a:xfrm>
                <a:custGeom>
                  <a:avLst/>
                  <a:gdLst>
                    <a:gd name="T0" fmla="*/ 0 w 32"/>
                    <a:gd name="T1" fmla="*/ 28 h 41"/>
                    <a:gd name="T2" fmla="*/ 5 w 32"/>
                    <a:gd name="T3" fmla="*/ 27 h 41"/>
                    <a:gd name="T4" fmla="*/ 7 w 32"/>
                    <a:gd name="T5" fmla="*/ 32 h 41"/>
                    <a:gd name="T6" fmla="*/ 11 w 32"/>
                    <a:gd name="T7" fmla="*/ 35 h 41"/>
                    <a:gd name="T8" fmla="*/ 17 w 32"/>
                    <a:gd name="T9" fmla="*/ 37 h 41"/>
                    <a:gd name="T10" fmla="*/ 22 w 32"/>
                    <a:gd name="T11" fmla="*/ 36 h 41"/>
                    <a:gd name="T12" fmla="*/ 26 w 32"/>
                    <a:gd name="T13" fmla="*/ 33 h 41"/>
                    <a:gd name="T14" fmla="*/ 27 w 32"/>
                    <a:gd name="T15" fmla="*/ 30 h 41"/>
                    <a:gd name="T16" fmla="*/ 26 w 32"/>
                    <a:gd name="T17" fmla="*/ 27 h 41"/>
                    <a:gd name="T18" fmla="*/ 22 w 32"/>
                    <a:gd name="T19" fmla="*/ 24 h 41"/>
                    <a:gd name="T20" fmla="*/ 15 w 32"/>
                    <a:gd name="T21" fmla="*/ 22 h 41"/>
                    <a:gd name="T22" fmla="*/ 8 w 32"/>
                    <a:gd name="T23" fmla="*/ 20 h 41"/>
                    <a:gd name="T24" fmla="*/ 3 w 32"/>
                    <a:gd name="T25" fmla="*/ 16 h 41"/>
                    <a:gd name="T26" fmla="*/ 2 w 32"/>
                    <a:gd name="T27" fmla="*/ 11 h 41"/>
                    <a:gd name="T28" fmla="*/ 4 w 32"/>
                    <a:gd name="T29" fmla="*/ 6 h 41"/>
                    <a:gd name="T30" fmla="*/ 9 w 32"/>
                    <a:gd name="T31" fmla="*/ 2 h 41"/>
                    <a:gd name="T32" fmla="*/ 16 w 32"/>
                    <a:gd name="T33" fmla="*/ 0 h 41"/>
                    <a:gd name="T34" fmla="*/ 24 w 32"/>
                    <a:gd name="T35" fmla="*/ 2 h 41"/>
                    <a:gd name="T36" fmla="*/ 29 w 32"/>
                    <a:gd name="T37" fmla="*/ 6 h 41"/>
                    <a:gd name="T38" fmla="*/ 31 w 32"/>
                    <a:gd name="T39" fmla="*/ 12 h 41"/>
                    <a:gd name="T40" fmla="*/ 26 w 32"/>
                    <a:gd name="T41" fmla="*/ 13 h 41"/>
                    <a:gd name="T42" fmla="*/ 23 w 32"/>
                    <a:gd name="T43" fmla="*/ 7 h 41"/>
                    <a:gd name="T44" fmla="*/ 16 w 32"/>
                    <a:gd name="T45" fmla="*/ 5 h 41"/>
                    <a:gd name="T46" fmla="*/ 9 w 32"/>
                    <a:gd name="T47" fmla="*/ 7 h 41"/>
                    <a:gd name="T48" fmla="*/ 7 w 32"/>
                    <a:gd name="T49" fmla="*/ 11 h 41"/>
                    <a:gd name="T50" fmla="*/ 8 w 32"/>
                    <a:gd name="T51" fmla="*/ 14 h 41"/>
                    <a:gd name="T52" fmla="*/ 16 w 32"/>
                    <a:gd name="T53" fmla="*/ 17 h 41"/>
                    <a:gd name="T54" fmla="*/ 25 w 32"/>
                    <a:gd name="T55" fmla="*/ 20 h 41"/>
                    <a:gd name="T56" fmla="*/ 30 w 32"/>
                    <a:gd name="T57" fmla="*/ 24 h 41"/>
                    <a:gd name="T58" fmla="*/ 32 w 32"/>
                    <a:gd name="T59" fmla="*/ 29 h 41"/>
                    <a:gd name="T60" fmla="*/ 30 w 32"/>
                    <a:gd name="T61" fmla="*/ 35 h 41"/>
                    <a:gd name="T62" fmla="*/ 25 w 32"/>
                    <a:gd name="T63" fmla="*/ 40 h 41"/>
                    <a:gd name="T64" fmla="*/ 17 w 32"/>
                    <a:gd name="T65" fmla="*/ 41 h 41"/>
                    <a:gd name="T66" fmla="*/ 8 w 32"/>
                    <a:gd name="T67" fmla="*/ 40 h 41"/>
                    <a:gd name="T68" fmla="*/ 3 w 32"/>
                    <a:gd name="T69" fmla="*/ 35 h 41"/>
                    <a:gd name="T70" fmla="*/ 0 w 32"/>
                    <a:gd name="T71" fmla="*/ 28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2" h="41">
                      <a:moveTo>
                        <a:pt x="0" y="28"/>
                      </a:move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6" y="29"/>
                        <a:pt x="6" y="31"/>
                        <a:pt x="7" y="32"/>
                      </a:cubicBezTo>
                      <a:cubicBezTo>
                        <a:pt x="8" y="34"/>
                        <a:pt x="9" y="35"/>
                        <a:pt x="11" y="35"/>
                      </a:cubicBezTo>
                      <a:cubicBezTo>
                        <a:pt x="13" y="36"/>
                        <a:pt x="15" y="37"/>
                        <a:pt x="17" y="37"/>
                      </a:cubicBezTo>
                      <a:cubicBezTo>
                        <a:pt x="19" y="37"/>
                        <a:pt x="21" y="36"/>
                        <a:pt x="22" y="36"/>
                      </a:cubicBezTo>
                      <a:cubicBezTo>
                        <a:pt x="24" y="35"/>
                        <a:pt x="25" y="34"/>
                        <a:pt x="26" y="33"/>
                      </a:cubicBezTo>
                      <a:cubicBezTo>
                        <a:pt x="26" y="32"/>
                        <a:pt x="27" y="31"/>
                        <a:pt x="27" y="30"/>
                      </a:cubicBezTo>
                      <a:cubicBezTo>
                        <a:pt x="27" y="29"/>
                        <a:pt x="26" y="28"/>
                        <a:pt x="26" y="27"/>
                      </a:cubicBezTo>
                      <a:cubicBezTo>
                        <a:pt x="25" y="26"/>
                        <a:pt x="24" y="25"/>
                        <a:pt x="22" y="24"/>
                      </a:cubicBezTo>
                      <a:cubicBezTo>
                        <a:pt x="21" y="24"/>
                        <a:pt x="19" y="23"/>
                        <a:pt x="15" y="22"/>
                      </a:cubicBezTo>
                      <a:cubicBezTo>
                        <a:pt x="12" y="21"/>
                        <a:pt x="9" y="21"/>
                        <a:pt x="8" y="20"/>
                      </a:cubicBezTo>
                      <a:cubicBezTo>
                        <a:pt x="6" y="19"/>
                        <a:pt x="4" y="18"/>
                        <a:pt x="3" y="16"/>
                      </a:cubicBezTo>
                      <a:cubicBezTo>
                        <a:pt x="2" y="15"/>
                        <a:pt x="2" y="13"/>
                        <a:pt x="2" y="11"/>
                      </a:cubicBezTo>
                      <a:cubicBezTo>
                        <a:pt x="2" y="9"/>
                        <a:pt x="2" y="7"/>
                        <a:pt x="4" y="6"/>
                      </a:cubicBezTo>
                      <a:cubicBezTo>
                        <a:pt x="5" y="4"/>
                        <a:pt x="6" y="3"/>
                        <a:pt x="9" y="2"/>
                      </a:cubicBezTo>
                      <a:cubicBezTo>
                        <a:pt x="11" y="1"/>
                        <a:pt x="13" y="0"/>
                        <a:pt x="16" y="0"/>
                      </a:cubicBezTo>
                      <a:cubicBezTo>
                        <a:pt x="19" y="0"/>
                        <a:pt x="21" y="1"/>
                        <a:pt x="24" y="2"/>
                      </a:cubicBezTo>
                      <a:cubicBezTo>
                        <a:pt x="26" y="3"/>
                        <a:pt x="28" y="4"/>
                        <a:pt x="29" y="6"/>
                      </a:cubicBezTo>
                      <a:cubicBezTo>
                        <a:pt x="30" y="8"/>
                        <a:pt x="31" y="10"/>
                        <a:pt x="31" y="12"/>
                      </a:cubicBezTo>
                      <a:cubicBezTo>
                        <a:pt x="26" y="13"/>
                        <a:pt x="26" y="13"/>
                        <a:pt x="26" y="13"/>
                      </a:cubicBezTo>
                      <a:cubicBezTo>
                        <a:pt x="25" y="10"/>
                        <a:pt x="24" y="8"/>
                        <a:pt x="23" y="7"/>
                      </a:cubicBezTo>
                      <a:cubicBezTo>
                        <a:pt x="21" y="6"/>
                        <a:pt x="19" y="5"/>
                        <a:pt x="16" y="5"/>
                      </a:cubicBezTo>
                      <a:cubicBezTo>
                        <a:pt x="13" y="5"/>
                        <a:pt x="11" y="6"/>
                        <a:pt x="9" y="7"/>
                      </a:cubicBezTo>
                      <a:cubicBezTo>
                        <a:pt x="8" y="8"/>
                        <a:pt x="7" y="9"/>
                        <a:pt x="7" y="11"/>
                      </a:cubicBezTo>
                      <a:cubicBezTo>
                        <a:pt x="7" y="12"/>
                        <a:pt x="7" y="14"/>
                        <a:pt x="8" y="14"/>
                      </a:cubicBezTo>
                      <a:cubicBezTo>
                        <a:pt x="9" y="15"/>
                        <a:pt x="12" y="16"/>
                        <a:pt x="16" y="17"/>
                      </a:cubicBezTo>
                      <a:cubicBezTo>
                        <a:pt x="21" y="18"/>
                        <a:pt x="24" y="19"/>
                        <a:pt x="25" y="20"/>
                      </a:cubicBezTo>
                      <a:cubicBezTo>
                        <a:pt x="27" y="21"/>
                        <a:pt x="29" y="22"/>
                        <a:pt x="30" y="24"/>
                      </a:cubicBezTo>
                      <a:cubicBezTo>
                        <a:pt x="31" y="25"/>
                        <a:pt x="32" y="27"/>
                        <a:pt x="32" y="29"/>
                      </a:cubicBezTo>
                      <a:cubicBezTo>
                        <a:pt x="32" y="32"/>
                        <a:pt x="31" y="34"/>
                        <a:pt x="30" y="35"/>
                      </a:cubicBezTo>
                      <a:cubicBezTo>
                        <a:pt x="29" y="37"/>
                        <a:pt x="27" y="39"/>
                        <a:pt x="25" y="40"/>
                      </a:cubicBezTo>
                      <a:cubicBezTo>
                        <a:pt x="23" y="41"/>
                        <a:pt x="20" y="41"/>
                        <a:pt x="17" y="41"/>
                      </a:cubicBezTo>
                      <a:cubicBezTo>
                        <a:pt x="14" y="41"/>
                        <a:pt x="11" y="41"/>
                        <a:pt x="8" y="40"/>
                      </a:cubicBezTo>
                      <a:cubicBezTo>
                        <a:pt x="6" y="39"/>
                        <a:pt x="4" y="37"/>
                        <a:pt x="3" y="35"/>
                      </a:cubicBezTo>
                      <a:cubicBezTo>
                        <a:pt x="1" y="33"/>
                        <a:pt x="0" y="31"/>
                        <a:pt x="0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ïşḷïḑè"/>
                <p:cNvSpPr/>
                <p:nvPr/>
              </p:nvSpPr>
              <p:spPr bwMode="auto">
                <a:xfrm>
                  <a:off x="8286751" y="3700463"/>
                  <a:ext cx="15875" cy="1317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ïŝľiḍê"/>
                <p:cNvSpPr/>
                <p:nvPr/>
              </p:nvSpPr>
              <p:spPr bwMode="auto">
                <a:xfrm>
                  <a:off x="8464551" y="3700463"/>
                  <a:ext cx="106363" cy="131763"/>
                </a:xfrm>
                <a:custGeom>
                  <a:avLst/>
                  <a:gdLst>
                    <a:gd name="T0" fmla="*/ 27 w 67"/>
                    <a:gd name="T1" fmla="*/ 83 h 83"/>
                    <a:gd name="T2" fmla="*/ 27 w 67"/>
                    <a:gd name="T3" fmla="*/ 10 h 83"/>
                    <a:gd name="T4" fmla="*/ 0 w 67"/>
                    <a:gd name="T5" fmla="*/ 10 h 83"/>
                    <a:gd name="T6" fmla="*/ 0 w 67"/>
                    <a:gd name="T7" fmla="*/ 0 h 83"/>
                    <a:gd name="T8" fmla="*/ 67 w 67"/>
                    <a:gd name="T9" fmla="*/ 0 h 83"/>
                    <a:gd name="T10" fmla="*/ 67 w 67"/>
                    <a:gd name="T11" fmla="*/ 10 h 83"/>
                    <a:gd name="T12" fmla="*/ 40 w 67"/>
                    <a:gd name="T13" fmla="*/ 10 h 83"/>
                    <a:gd name="T14" fmla="*/ 40 w 67"/>
                    <a:gd name="T15" fmla="*/ 83 h 83"/>
                    <a:gd name="T16" fmla="*/ 27 w 67"/>
                    <a:gd name="T17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" h="83">
                      <a:moveTo>
                        <a:pt x="27" y="83"/>
                      </a:moveTo>
                      <a:lnTo>
                        <a:pt x="27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67" y="0"/>
                      </a:lnTo>
                      <a:lnTo>
                        <a:pt x="67" y="10"/>
                      </a:lnTo>
                      <a:lnTo>
                        <a:pt x="40" y="10"/>
                      </a:lnTo>
                      <a:lnTo>
                        <a:pt x="40" y="83"/>
                      </a:lnTo>
                      <a:lnTo>
                        <a:pt x="27" y="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8" name="iṥḻïdê"/>
                <p:cNvSpPr/>
                <p:nvPr/>
              </p:nvSpPr>
              <p:spPr bwMode="auto">
                <a:xfrm>
                  <a:off x="8715376" y="3700463"/>
                  <a:ext cx="119063" cy="131763"/>
                </a:xfrm>
                <a:custGeom>
                  <a:avLst/>
                  <a:gdLst>
                    <a:gd name="T0" fmla="*/ 15 w 36"/>
                    <a:gd name="T1" fmla="*/ 40 h 40"/>
                    <a:gd name="T2" fmla="*/ 15 w 36"/>
                    <a:gd name="T3" fmla="*/ 23 h 40"/>
                    <a:gd name="T4" fmla="*/ 0 w 36"/>
                    <a:gd name="T5" fmla="*/ 0 h 40"/>
                    <a:gd name="T6" fmla="*/ 6 w 36"/>
                    <a:gd name="T7" fmla="*/ 0 h 40"/>
                    <a:gd name="T8" fmla="*/ 14 w 36"/>
                    <a:gd name="T9" fmla="*/ 12 h 40"/>
                    <a:gd name="T10" fmla="*/ 18 w 36"/>
                    <a:gd name="T11" fmla="*/ 19 h 40"/>
                    <a:gd name="T12" fmla="*/ 23 w 36"/>
                    <a:gd name="T13" fmla="*/ 12 h 40"/>
                    <a:gd name="T14" fmla="*/ 30 w 36"/>
                    <a:gd name="T15" fmla="*/ 0 h 40"/>
                    <a:gd name="T16" fmla="*/ 36 w 36"/>
                    <a:gd name="T17" fmla="*/ 0 h 40"/>
                    <a:gd name="T18" fmla="*/ 21 w 36"/>
                    <a:gd name="T19" fmla="*/ 23 h 40"/>
                    <a:gd name="T20" fmla="*/ 21 w 36"/>
                    <a:gd name="T21" fmla="*/ 40 h 40"/>
                    <a:gd name="T22" fmla="*/ 15 w 36"/>
                    <a:gd name="T23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40">
                      <a:moveTo>
                        <a:pt x="15" y="40"/>
                      </a:move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6" y="14"/>
                        <a:pt x="17" y="16"/>
                        <a:pt x="18" y="19"/>
                      </a:cubicBezTo>
                      <a:cubicBezTo>
                        <a:pt x="19" y="17"/>
                        <a:pt x="21" y="14"/>
                        <a:pt x="23" y="12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lnTo>
                        <a:pt x="15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14" name="文本占位符 13"/>
          <p:cNvSpPr>
            <a:spLocks noGrp="1"/>
          </p:cNvSpPr>
          <p:nvPr>
            <p:ph type="body" sz="quarter" idx="14" hasCustomPrompt="1"/>
          </p:nvPr>
        </p:nvSpPr>
        <p:spPr>
          <a:xfrm>
            <a:off x="864203" y="2055214"/>
            <a:ext cx="5662246" cy="559312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lang="zh-CN" altLang="en-US" sz="4400" b="1" kern="1200" spc="300" dirty="0" smtClean="0">
                <a:solidFill>
                  <a:schemeClr val="accent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104" name="文本占位符 13"/>
          <p:cNvSpPr>
            <a:spLocks noGrp="1"/>
          </p:cNvSpPr>
          <p:nvPr>
            <p:ph type="body" sz="quarter" idx="15" hasCustomPrompt="1"/>
          </p:nvPr>
        </p:nvSpPr>
        <p:spPr>
          <a:xfrm>
            <a:off x="864203" y="2722258"/>
            <a:ext cx="5662246" cy="55931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zh-CN" altLang="en-US" sz="4400" b="1" kern="1200" spc="3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请老师批评指正</a:t>
            </a:r>
          </a:p>
        </p:txBody>
      </p:sp>
      <p:sp>
        <p:nvSpPr>
          <p:cNvPr id="105" name="文本占位符 13"/>
          <p:cNvSpPr>
            <a:spLocks noGrp="1"/>
          </p:cNvSpPr>
          <p:nvPr>
            <p:ph type="body" sz="quarter" idx="16" hasCustomPrompt="1"/>
          </p:nvPr>
        </p:nvSpPr>
        <p:spPr>
          <a:xfrm>
            <a:off x="751661" y="4083336"/>
            <a:ext cx="5662246" cy="27965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lang="zh-CN" altLang="en-US" sz="1800" b="1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答辩人：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6" name="文本占位符 13"/>
          <p:cNvSpPr>
            <a:spLocks noGrp="1"/>
          </p:cNvSpPr>
          <p:nvPr>
            <p:ph type="body" sz="quarter" idx="17" hasCustomPrompt="1"/>
          </p:nvPr>
        </p:nvSpPr>
        <p:spPr>
          <a:xfrm>
            <a:off x="749427" y="4433948"/>
            <a:ext cx="5662246" cy="27965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lang="zh-CN" altLang="en-US" sz="1800" b="1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指导老师：</a:t>
            </a:r>
            <a:r>
              <a:rPr lang="en-US" altLang="zh-CN" dirty="0"/>
              <a:t>XXX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B16C1-6D5E-46C9-B419-8AFAA0B89E2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" b="1415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-72342"/>
            <a:ext cx="12192000" cy="7002684"/>
          </a:xfrm>
          <a:prstGeom prst="rect">
            <a:avLst/>
          </a:prstGeom>
          <a:solidFill>
            <a:schemeClr val="tx2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181680" y="1937822"/>
            <a:ext cx="6301532" cy="700405"/>
          </a:xfrm>
        </p:spPr>
        <p:txBody>
          <a:bodyPr/>
          <a:lstStyle/>
          <a:p>
            <a:r>
              <a:rPr lang="zh-CN" altLang="en-US" dirty="0"/>
              <a:t>操作系统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4852670" y="4534535"/>
            <a:ext cx="6730365" cy="1006475"/>
          </a:xfrm>
        </p:spPr>
        <p:txBody>
          <a:bodyPr>
            <a:normAutofit/>
          </a:bodyPr>
          <a:lstStyle/>
          <a:p>
            <a:r>
              <a:rPr lang="en-US" altLang="zh-CN" dirty="0"/>
              <a:t>19376273 </a:t>
            </a:r>
            <a:r>
              <a:rPr lang="zh-CN" altLang="en-US" dirty="0"/>
              <a:t>陈厚伦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181678" y="2708914"/>
            <a:ext cx="6301532" cy="700405"/>
          </a:xfrm>
        </p:spPr>
        <p:txBody>
          <a:bodyPr/>
          <a:lstStyle/>
          <a:p>
            <a:r>
              <a:rPr lang="en-US" altLang="zh-CN" dirty="0"/>
              <a:t>Lab5</a:t>
            </a:r>
            <a:r>
              <a:rPr lang="zh-CN" altLang="en-US" dirty="0"/>
              <a:t>挑战性任务展示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10EF50B-E672-409C-9177-CD5292DE60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模拟</a:t>
            </a:r>
            <a:r>
              <a:rPr lang="en-US" altLang="zh-CN" dirty="0" err="1"/>
              <a:t>SPOOLing</a:t>
            </a:r>
            <a:r>
              <a:rPr lang="zh-CN" altLang="en-US" dirty="0"/>
              <a:t>技术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CEB36AA-5308-4799-BCA7-5CE0825080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0B6C1B-D5E8-407A-9D78-90D7DC6452ED}"/>
              </a:ext>
            </a:extLst>
          </p:cNvPr>
          <p:cNvSpPr txBox="1"/>
          <p:nvPr/>
        </p:nvSpPr>
        <p:spPr>
          <a:xfrm>
            <a:off x="1176759" y="1118185"/>
            <a:ext cx="9838481" cy="5117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err="1"/>
              <a:t>SPOOLing</a:t>
            </a:r>
            <a:r>
              <a:rPr lang="zh-CN" altLang="en-US" sz="2000" b="1" dirty="0"/>
              <a:t>技术的核心要义是利用</a:t>
            </a:r>
            <a:r>
              <a:rPr lang="zh-CN" altLang="en-US" sz="2000" b="1" dirty="0">
                <a:solidFill>
                  <a:srgbClr val="FF0000"/>
                </a:solidFill>
              </a:rPr>
              <a:t>多道程序技术</a:t>
            </a:r>
            <a:r>
              <a:rPr lang="zh-CN" altLang="en-US" sz="2000" b="1" dirty="0"/>
              <a:t>实现“假脱机”，用户进程通过一个接口将</a:t>
            </a:r>
            <a:r>
              <a:rPr lang="en-US" altLang="zh-CN" sz="2000" b="1" dirty="0"/>
              <a:t>IO</a:t>
            </a:r>
            <a:r>
              <a:rPr lang="zh-CN" altLang="en-US" sz="2000" b="1" dirty="0"/>
              <a:t>请求发出后，有</a:t>
            </a:r>
            <a:r>
              <a:rPr lang="zh-CN" altLang="en-US" sz="2000" b="1" dirty="0">
                <a:solidFill>
                  <a:srgbClr val="FF0000"/>
                </a:solidFill>
              </a:rPr>
              <a:t>专门的</a:t>
            </a:r>
            <a:r>
              <a:rPr lang="en-US" altLang="zh-CN" sz="2000" b="1" dirty="0">
                <a:solidFill>
                  <a:srgbClr val="FF0000"/>
                </a:solidFill>
              </a:rPr>
              <a:t>IO</a:t>
            </a:r>
            <a:r>
              <a:rPr lang="zh-CN" altLang="en-US" sz="2000" b="1" dirty="0">
                <a:solidFill>
                  <a:srgbClr val="FF0000"/>
                </a:solidFill>
              </a:rPr>
              <a:t>进程负责完成</a:t>
            </a:r>
            <a:r>
              <a:rPr lang="en-US" altLang="zh-CN" sz="2000" b="1" dirty="0">
                <a:solidFill>
                  <a:srgbClr val="FF0000"/>
                </a:solidFill>
              </a:rPr>
              <a:t>IO</a:t>
            </a:r>
            <a:r>
              <a:rPr lang="zh-CN" altLang="en-US" sz="2000" b="1" dirty="0">
                <a:solidFill>
                  <a:srgbClr val="FF0000"/>
                </a:solidFill>
              </a:rPr>
              <a:t>操作</a:t>
            </a:r>
            <a:r>
              <a:rPr lang="zh-CN" altLang="en-US" sz="2000" b="1" dirty="0"/>
              <a:t>，通过并发实现了</a:t>
            </a:r>
            <a:r>
              <a:rPr lang="en-US" altLang="zh-CN" sz="2000" b="1" dirty="0"/>
              <a:t>IO</a:t>
            </a:r>
            <a:r>
              <a:rPr lang="zh-CN" altLang="en-US" sz="2000" b="1" dirty="0"/>
              <a:t>的脱机。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b="1" dirty="0" err="1"/>
              <a:t>SPOOLing</a:t>
            </a:r>
            <a:r>
              <a:rPr lang="zh-CN" altLang="en-US" sz="2000" b="1" dirty="0"/>
              <a:t>技术中需要使用</a:t>
            </a:r>
            <a:r>
              <a:rPr lang="zh-CN" altLang="en-US" sz="2000" b="1" dirty="0">
                <a:solidFill>
                  <a:srgbClr val="FF0000"/>
                </a:solidFill>
              </a:rPr>
              <a:t>输入输出井（磁盘），缓冲区（内存）和</a:t>
            </a:r>
            <a:r>
              <a:rPr lang="en-US" altLang="zh-CN" sz="2000" b="1" dirty="0">
                <a:solidFill>
                  <a:srgbClr val="FF0000"/>
                </a:solidFill>
              </a:rPr>
              <a:t>IO</a:t>
            </a:r>
            <a:r>
              <a:rPr lang="zh-CN" altLang="en-US" sz="2000" b="1" dirty="0">
                <a:solidFill>
                  <a:srgbClr val="FF0000"/>
                </a:solidFill>
              </a:rPr>
              <a:t>请求队列</a:t>
            </a:r>
            <a:r>
              <a:rPr lang="zh-CN" altLang="en-US" sz="2000" b="1" dirty="0"/>
              <a:t>，用户进程外需要</a:t>
            </a:r>
            <a:r>
              <a:rPr lang="zh-CN" altLang="en-US" sz="2000" b="1" dirty="0">
                <a:solidFill>
                  <a:srgbClr val="FF0000"/>
                </a:solidFill>
              </a:rPr>
              <a:t>输入进程，输出进程，和井管理进程</a:t>
            </a:r>
            <a:r>
              <a:rPr lang="zh-CN" altLang="en-US" sz="2000" b="1" dirty="0"/>
              <a:t>。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以控制台输出为例，用户进程将输出内容通过</a:t>
            </a:r>
            <a:r>
              <a:rPr lang="en-US" altLang="zh-CN" sz="2000" b="1" dirty="0" err="1"/>
              <a:t>SPOOLing</a:t>
            </a:r>
            <a:r>
              <a:rPr lang="zh-CN" altLang="en-US" sz="2000" b="1" dirty="0"/>
              <a:t>统一接口发出，然后井管理进程负责将数据内容写入磁盘的输出井，并创建输出请求表并放入请求队列，输出进程在请求队列非空时完成输出请求，否则进程切换。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请求队列的管理涉及数据共享，分别使用了</a:t>
            </a:r>
            <a:r>
              <a:rPr lang="zh-CN" altLang="en-US" sz="2000" b="1" dirty="0">
                <a:solidFill>
                  <a:srgbClr val="FF0000"/>
                </a:solidFill>
              </a:rPr>
              <a:t>内核共享</a:t>
            </a:r>
            <a:r>
              <a:rPr lang="zh-CN" altLang="en-US" sz="2000" b="1" dirty="0"/>
              <a:t>与</a:t>
            </a:r>
            <a:r>
              <a:rPr lang="en-US" altLang="zh-CN" sz="2000" b="1" dirty="0">
                <a:solidFill>
                  <a:srgbClr val="FF0000"/>
                </a:solidFill>
              </a:rPr>
              <a:t>IPC</a:t>
            </a:r>
            <a:r>
              <a:rPr lang="zh-CN" altLang="en-US" sz="2000" b="1" dirty="0">
                <a:solidFill>
                  <a:srgbClr val="FF0000"/>
                </a:solidFill>
              </a:rPr>
              <a:t>机制</a:t>
            </a:r>
            <a:r>
              <a:rPr lang="zh-CN" altLang="en-US" sz="2000" b="1" dirty="0"/>
              <a:t>进行实现。</a:t>
            </a:r>
          </a:p>
        </p:txBody>
      </p:sp>
    </p:spTree>
    <p:extLst>
      <p:ext uri="{BB962C8B-B14F-4D97-AF65-F5344CB8AC3E}">
        <p14:creationId xmlns:p14="http://schemas.microsoft.com/office/powerpoint/2010/main" val="915183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9EAFFDA-8BB1-40F2-988F-DCAA2E548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模拟</a:t>
            </a:r>
            <a:r>
              <a:rPr lang="en-US" altLang="zh-CN" dirty="0" err="1"/>
              <a:t>SPOOLing</a:t>
            </a:r>
            <a:r>
              <a:rPr lang="zh-CN" altLang="en-US" dirty="0"/>
              <a:t>技术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BAB8FF-60A3-49E0-936C-CC01B9A25A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62ABC4-8E2E-4042-AE0B-A3CCCCC9B5C6}"/>
              </a:ext>
            </a:extLst>
          </p:cNvPr>
          <p:cNvSpPr txBox="1"/>
          <p:nvPr/>
        </p:nvSpPr>
        <p:spPr>
          <a:xfrm>
            <a:off x="241407" y="943860"/>
            <a:ext cx="32020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内核共享：</a:t>
            </a:r>
            <a:endParaRPr lang="en-US" altLang="zh-CN" sz="2000" b="1" dirty="0"/>
          </a:p>
          <a:p>
            <a:r>
              <a:rPr lang="zh-CN" altLang="en-US" sz="2000" b="1" dirty="0"/>
              <a:t>内核管理输入输出请求队列，对请求队列的读写通过系统调用完成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D02646-CA2E-40B6-9D64-1A2C4B0715CE}"/>
              </a:ext>
            </a:extLst>
          </p:cNvPr>
          <p:cNvSpPr txBox="1"/>
          <p:nvPr/>
        </p:nvSpPr>
        <p:spPr>
          <a:xfrm>
            <a:off x="241407" y="3587973"/>
            <a:ext cx="44926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优点：</a:t>
            </a:r>
            <a:endParaRPr lang="en-US" altLang="zh-CN" sz="2000" b="1" dirty="0"/>
          </a:p>
          <a:p>
            <a:r>
              <a:rPr lang="zh-CN" altLang="en-US" sz="2000" b="1" dirty="0"/>
              <a:t>通过内核空间数据共享，操作简单；</a:t>
            </a:r>
            <a:endParaRPr lang="en-US" altLang="zh-CN" sz="2000" b="1" dirty="0"/>
          </a:p>
          <a:p>
            <a:r>
              <a:rPr lang="zh-CN" altLang="en-US" sz="2000" b="1" dirty="0"/>
              <a:t>系统调用不可中断，</a:t>
            </a:r>
            <a:r>
              <a:rPr lang="en-US" altLang="zh-CN" sz="2000" b="1" dirty="0"/>
              <a:t>MOS</a:t>
            </a:r>
            <a:r>
              <a:rPr lang="zh-CN" altLang="en-US" sz="2000" b="1" dirty="0"/>
              <a:t>的每个系统调用都是原子的，不存在数据冲突。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缺点：</a:t>
            </a:r>
            <a:endParaRPr lang="en-US" altLang="zh-CN" sz="2000" b="1" dirty="0"/>
          </a:p>
          <a:p>
            <a:r>
              <a:rPr lang="zh-CN" altLang="en-US" sz="2000" b="1" dirty="0"/>
              <a:t>内核空间有限；</a:t>
            </a:r>
            <a:endParaRPr lang="en-US" altLang="zh-CN" sz="2000" b="1" dirty="0"/>
          </a:p>
          <a:p>
            <a:r>
              <a:rPr lang="zh-CN" altLang="en-US" sz="2000" b="1" dirty="0"/>
              <a:t>完成了用户层面的数据管理工作，不符合微内核思想。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2144E5-27FD-4EB0-B2DB-3BC0CBD11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09741"/>
            <a:ext cx="7187878" cy="629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16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A9DC4C0-8EC5-43E8-8983-EAA70E5E4C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模拟</a:t>
            </a:r>
            <a:r>
              <a:rPr lang="en-US" altLang="zh-CN" dirty="0" err="1"/>
              <a:t>SPOOLing</a:t>
            </a:r>
            <a:r>
              <a:rPr lang="zh-CN" altLang="en-US" dirty="0"/>
              <a:t>技术</a:t>
            </a:r>
          </a:p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3B94A28-C729-4B78-AB93-5EC5C61375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6349DF-3E7E-4B2D-B8D5-AA0439703DD1}"/>
              </a:ext>
            </a:extLst>
          </p:cNvPr>
          <p:cNvSpPr txBox="1"/>
          <p:nvPr/>
        </p:nvSpPr>
        <p:spPr>
          <a:xfrm>
            <a:off x="472900" y="932285"/>
            <a:ext cx="6032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内核共享</a:t>
            </a:r>
            <a:r>
              <a:rPr lang="en-US" altLang="zh-CN" sz="2000" b="1" dirty="0"/>
              <a:t>——</a:t>
            </a:r>
            <a:r>
              <a:rPr lang="zh-CN" altLang="en-US" sz="2000" b="1" dirty="0"/>
              <a:t>输出请求添加与获取的系统调用</a:t>
            </a:r>
            <a:endParaRPr lang="en-US" altLang="zh-CN" sz="2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C05719-DE18-4B24-A111-6BA641A36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00" y="1326726"/>
            <a:ext cx="5477237" cy="51646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3249CC-2651-49E3-8633-0784DAD50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610" y="1326726"/>
            <a:ext cx="6320503" cy="431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96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9EAFFDA-8BB1-40F2-988F-DCAA2E548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模拟</a:t>
            </a:r>
            <a:r>
              <a:rPr lang="en-US" altLang="zh-CN" dirty="0" err="1"/>
              <a:t>SPOOLing</a:t>
            </a:r>
            <a:r>
              <a:rPr lang="zh-CN" altLang="en-US" dirty="0"/>
              <a:t>技术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BAB8FF-60A3-49E0-936C-CC01B9A25A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62ABC4-8E2E-4042-AE0B-A3CCCCC9B5C6}"/>
              </a:ext>
            </a:extLst>
          </p:cNvPr>
          <p:cNvSpPr txBox="1"/>
          <p:nvPr/>
        </p:nvSpPr>
        <p:spPr>
          <a:xfrm>
            <a:off x="389032" y="1204573"/>
            <a:ext cx="320206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IPC</a:t>
            </a:r>
            <a:r>
              <a:rPr lang="zh-CN" altLang="en-US" sz="2000" b="1" dirty="0"/>
              <a:t>通信与页面共享：</a:t>
            </a:r>
            <a:endParaRPr lang="en-US" altLang="zh-CN" sz="2000" b="1" dirty="0"/>
          </a:p>
          <a:p>
            <a:r>
              <a:rPr lang="zh-CN" altLang="en-US" sz="2000" b="1" dirty="0"/>
              <a:t>井管理进程与输入输出进程通过</a:t>
            </a:r>
            <a:r>
              <a:rPr lang="en-US" altLang="zh-CN" sz="2000" b="1" dirty="0"/>
              <a:t>PTE_LIBRARY</a:t>
            </a:r>
            <a:r>
              <a:rPr lang="zh-CN" altLang="en-US" sz="2000" b="1" dirty="0"/>
              <a:t>标记共享页面从而同时读写请求队列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D02646-CA2E-40B6-9D64-1A2C4B0715CE}"/>
              </a:ext>
            </a:extLst>
          </p:cNvPr>
          <p:cNvSpPr txBox="1"/>
          <p:nvPr/>
        </p:nvSpPr>
        <p:spPr>
          <a:xfrm>
            <a:off x="241407" y="3587973"/>
            <a:ext cx="44926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优点：</a:t>
            </a:r>
            <a:endParaRPr lang="en-US" altLang="zh-CN" sz="2000" b="1" dirty="0"/>
          </a:p>
          <a:p>
            <a:r>
              <a:rPr lang="zh-CN" altLang="en-US" sz="2000" b="1" dirty="0"/>
              <a:t>数据共享不使用内核，减轻了内核负担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缺点：</a:t>
            </a:r>
            <a:endParaRPr lang="en-US" altLang="zh-CN" sz="2000" b="1" dirty="0"/>
          </a:p>
          <a:p>
            <a:r>
              <a:rPr lang="zh-CN" altLang="en-US" sz="2000" b="1" dirty="0"/>
              <a:t>进程之间</a:t>
            </a:r>
            <a:r>
              <a:rPr lang="en-US" altLang="zh-CN" sz="2000" b="1" dirty="0"/>
              <a:t>IPC</a:t>
            </a:r>
            <a:r>
              <a:rPr lang="zh-CN" altLang="en-US" sz="2000" b="1" dirty="0"/>
              <a:t>机制复杂，需要使用</a:t>
            </a:r>
            <a:r>
              <a:rPr lang="en-US" altLang="zh-CN" sz="2000" b="1" dirty="0"/>
              <a:t>PV</a:t>
            </a:r>
            <a:r>
              <a:rPr lang="zh-CN" altLang="en-US" sz="2000" b="1" dirty="0"/>
              <a:t>解决死锁、数据冲突等问题</a:t>
            </a:r>
            <a:endParaRPr lang="en-US" altLang="zh-CN" sz="2000" b="1" dirty="0"/>
          </a:p>
          <a:p>
            <a:r>
              <a:rPr lang="zh-CN" altLang="en-US" sz="2000" b="1" dirty="0"/>
              <a:t>编程复杂，调试困难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7E3B75-F98A-4B4F-A493-A936B28D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117" y="459421"/>
            <a:ext cx="7179851" cy="62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62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5D7CBA5-2993-45A7-832A-35773DB694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模拟</a:t>
            </a:r>
            <a:r>
              <a:rPr lang="en-US" altLang="zh-CN" dirty="0" err="1"/>
              <a:t>SPOOLing</a:t>
            </a:r>
            <a:r>
              <a:rPr lang="zh-CN" altLang="en-US" dirty="0"/>
              <a:t>技术</a:t>
            </a:r>
          </a:p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248337-F865-4F25-9ABC-34045075BD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765175" y="6629982"/>
            <a:ext cx="2743200" cy="149924"/>
          </a:xfrm>
        </p:spPr>
        <p:txBody>
          <a:bodyPr/>
          <a:lstStyle/>
          <a:p>
            <a:fld id="{E16B16C1-6D5E-46C9-B419-8AFAA0B89E27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0F1AD5-3528-44CE-9EDB-4A76986C4B75}"/>
              </a:ext>
            </a:extLst>
          </p:cNvPr>
          <p:cNvSpPr txBox="1"/>
          <p:nvPr/>
        </p:nvSpPr>
        <p:spPr>
          <a:xfrm>
            <a:off x="241407" y="943860"/>
            <a:ext cx="50316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IPC</a:t>
            </a:r>
            <a:r>
              <a:rPr lang="zh-CN" altLang="en-US" sz="2000" b="1" dirty="0"/>
              <a:t>通信与页面共享</a:t>
            </a:r>
            <a:r>
              <a:rPr lang="en-US" altLang="zh-CN" sz="2000" b="1" dirty="0"/>
              <a:t>——</a:t>
            </a:r>
            <a:r>
              <a:rPr lang="zh-CN" altLang="en-US" sz="2000" b="1" dirty="0"/>
              <a:t>以控制台输出为例</a:t>
            </a:r>
            <a:endParaRPr lang="en-US" altLang="zh-CN" sz="20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0DEA82-E0F2-45A7-8843-F4DB357F5968}"/>
              </a:ext>
            </a:extLst>
          </p:cNvPr>
          <p:cNvSpPr txBox="1"/>
          <p:nvPr/>
        </p:nvSpPr>
        <p:spPr>
          <a:xfrm>
            <a:off x="687032" y="1701561"/>
            <a:ext cx="41164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采用</a:t>
            </a:r>
            <a:r>
              <a:rPr lang="zh-CN" altLang="en-US" sz="2000" b="1" dirty="0">
                <a:solidFill>
                  <a:srgbClr val="FF0000"/>
                </a:solidFill>
              </a:rPr>
              <a:t>固定进程号</a:t>
            </a:r>
            <a:r>
              <a:rPr lang="zh-CN" altLang="en-US" sz="2000" b="1" dirty="0"/>
              <a:t>的方法标记</a:t>
            </a:r>
            <a:r>
              <a:rPr lang="zh-CN" altLang="en-US" sz="2000" b="1" dirty="0">
                <a:solidFill>
                  <a:srgbClr val="FF0000"/>
                </a:solidFill>
              </a:rPr>
              <a:t>输入进程、输出进程、井管理进程</a:t>
            </a:r>
            <a:r>
              <a:rPr lang="zh-CN" altLang="en-US" sz="2000" b="1" dirty="0"/>
              <a:t>，分别为</a:t>
            </a:r>
            <a:r>
              <a:rPr lang="en-US" altLang="zh-CN" sz="2000" b="1" dirty="0"/>
              <a:t>3,4,5</a:t>
            </a:r>
            <a:r>
              <a:rPr lang="zh-CN" altLang="en-US" sz="2000" b="1" dirty="0"/>
              <a:t>号。（</a:t>
            </a:r>
            <a:r>
              <a:rPr lang="en-US" altLang="zh-CN" sz="2000" b="1" dirty="0"/>
              <a:t>1,2</a:t>
            </a:r>
            <a:r>
              <a:rPr lang="zh-CN" altLang="en-US" sz="2000" b="1" dirty="0"/>
              <a:t>号进程是两个文件系统进程）</a:t>
            </a:r>
            <a:endParaRPr lang="en-US" altLang="zh-CN" sz="20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5D06391-EC9F-4439-A043-0A4BC13C8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40" y="40694"/>
            <a:ext cx="4379415" cy="28529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AB5974-FD45-436E-83A4-70F2CE6740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905" y="2870522"/>
            <a:ext cx="4360550" cy="28911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0528A21-A73E-444A-BEED-ADC7770698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905" y="5761713"/>
            <a:ext cx="3505898" cy="107903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0C8D886-D61D-4268-9F2A-F9B2B6B4AD4F}"/>
              </a:ext>
            </a:extLst>
          </p:cNvPr>
          <p:cNvSpPr txBox="1"/>
          <p:nvPr/>
        </p:nvSpPr>
        <p:spPr>
          <a:xfrm>
            <a:off x="9104942" y="6101175"/>
            <a:ext cx="20962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井管理进程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2BE539A-0EB0-4F6B-B8B7-110957365CC2}"/>
              </a:ext>
            </a:extLst>
          </p:cNvPr>
          <p:cNvSpPr txBox="1"/>
          <p:nvPr/>
        </p:nvSpPr>
        <p:spPr>
          <a:xfrm>
            <a:off x="1709076" y="5324567"/>
            <a:ext cx="20962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用户进程使用的</a:t>
            </a:r>
            <a:r>
              <a:rPr lang="zh-CN" altLang="en-US" sz="2000" b="1" dirty="0">
                <a:solidFill>
                  <a:srgbClr val="FF0000"/>
                </a:solidFill>
              </a:rPr>
              <a:t>控制台输出接口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D4EBEF2-4829-407C-96D1-9822B5427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44" y="3833001"/>
            <a:ext cx="5051437" cy="149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73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F0CB45F-5CE9-4581-8FE1-B12DAE40C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93" y="3776487"/>
            <a:ext cx="4624914" cy="2911064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A9EC8D2-E92A-4B87-8735-81F49A8A1E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模拟</a:t>
            </a:r>
            <a:r>
              <a:rPr lang="en-US" altLang="zh-CN" dirty="0" err="1"/>
              <a:t>SPOOLing</a:t>
            </a:r>
            <a:r>
              <a:rPr lang="zh-CN" altLang="en-US" dirty="0"/>
              <a:t>技术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FEBC644-2293-4A90-948D-4F2713F033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t>15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653CDC-D27F-42DD-8597-02AE296FB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93" y="59416"/>
            <a:ext cx="5216070" cy="37506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004826F-64E5-4F37-9DC1-42059721049D}"/>
              </a:ext>
            </a:extLst>
          </p:cNvPr>
          <p:cNvSpPr txBox="1"/>
          <p:nvPr/>
        </p:nvSpPr>
        <p:spPr>
          <a:xfrm>
            <a:off x="2881537" y="1002825"/>
            <a:ext cx="20962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输出进程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439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46C1A0-79D4-4C4B-A121-C057198B8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sz="3600" dirty="0"/>
              <a:t>文件系统功能扩展</a:t>
            </a:r>
            <a:r>
              <a:rPr lang="en-US" altLang="zh-CN" sz="3600" dirty="0"/>
              <a:t> </a:t>
            </a:r>
            <a:endParaRPr lang="zh-CN" altLang="en-US" sz="3600" dirty="0"/>
          </a:p>
          <a:p>
            <a:endParaRPr lang="zh-CN" altLang="en-US" dirty="0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F4555302-108A-4CBF-A893-F0928E2136F2}"/>
              </a:ext>
            </a:extLst>
          </p:cNvPr>
          <p:cNvSpPr txBox="1">
            <a:spLocks/>
          </p:cNvSpPr>
          <p:nvPr/>
        </p:nvSpPr>
        <p:spPr>
          <a:xfrm>
            <a:off x="3902399" y="3001214"/>
            <a:ext cx="4373354" cy="42778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zh-CN" altLang="en-US" sz="3600" kern="1200" spc="600" dirty="0" smtClean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PART THREE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207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A9EC8D2-E92A-4B87-8735-81F49A8A1E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文件系统功能扩展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FEBC644-2293-4A90-948D-4F2713F033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292740-0539-4153-8998-594A219CC34C}"/>
              </a:ext>
            </a:extLst>
          </p:cNvPr>
          <p:cNvSpPr txBox="1"/>
          <p:nvPr/>
        </p:nvSpPr>
        <p:spPr>
          <a:xfrm>
            <a:off x="389032" y="1204574"/>
            <a:ext cx="44144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有待解决的</a:t>
            </a:r>
            <a:r>
              <a:rPr lang="zh-CN" altLang="en-US" sz="2000" b="1" dirty="0">
                <a:solidFill>
                  <a:srgbClr val="FF0000"/>
                </a:solidFill>
              </a:rPr>
              <a:t>两个难题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① 如何管理进程的当前工作目录？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② 如何让文件系统支持相对路径？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913858-EF33-41C9-8723-CD60E3C99444}"/>
              </a:ext>
            </a:extLst>
          </p:cNvPr>
          <p:cNvSpPr txBox="1"/>
          <p:nvPr/>
        </p:nvSpPr>
        <p:spPr>
          <a:xfrm>
            <a:off x="389032" y="3942407"/>
            <a:ext cx="473855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① 通过字符串的方式管理</a:t>
            </a:r>
            <a:r>
              <a:rPr lang="en-US" altLang="zh-CN" sz="2000" b="1" dirty="0"/>
              <a:t>CWD</a:t>
            </a:r>
            <a:r>
              <a:rPr lang="zh-CN" altLang="en-US" sz="2000" b="1" dirty="0"/>
              <a:t>，进程控制块中添加</a:t>
            </a:r>
            <a:endParaRPr lang="en-US" altLang="zh-CN" sz="2000" b="1" dirty="0"/>
          </a:p>
          <a:p>
            <a:r>
              <a:rPr lang="en-US" altLang="zh-CN" sz="2000" b="1" dirty="0"/>
              <a:t>char </a:t>
            </a:r>
            <a:r>
              <a:rPr lang="en-US" altLang="zh-CN" sz="2000" b="1" dirty="0" err="1"/>
              <a:t>cwd</a:t>
            </a:r>
            <a:r>
              <a:rPr lang="en-US" altLang="zh-CN" sz="2000" b="1" dirty="0"/>
              <a:t>[MAXPATHELN];</a:t>
            </a:r>
          </a:p>
          <a:p>
            <a:endParaRPr lang="en-US" altLang="zh-CN" sz="2000" b="1" dirty="0"/>
          </a:p>
          <a:p>
            <a:r>
              <a:rPr lang="zh-CN" altLang="en-US" sz="2000" b="1" dirty="0"/>
              <a:t>② 通过绝对路径与相对路径的字符串拼接操作实现，文件系统同时添加支持 </a:t>
            </a:r>
            <a:r>
              <a:rPr lang="en-US" altLang="zh-CN" sz="2000" b="1" dirty="0"/>
              <a:t>. </a:t>
            </a:r>
            <a:r>
              <a:rPr lang="zh-CN" altLang="en-US" sz="2000" b="1" dirty="0"/>
              <a:t>与 </a:t>
            </a:r>
            <a:r>
              <a:rPr lang="en-US" altLang="zh-CN" sz="2000" b="1" dirty="0"/>
              <a:t>. . </a:t>
            </a:r>
            <a:r>
              <a:rPr lang="zh-CN" altLang="en-US" sz="2000" b="1" dirty="0"/>
              <a:t>目录。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821D2B-7FAA-4691-8719-C41A2496A8F9}"/>
              </a:ext>
            </a:extLst>
          </p:cNvPr>
          <p:cNvSpPr txBox="1"/>
          <p:nvPr/>
        </p:nvSpPr>
        <p:spPr>
          <a:xfrm>
            <a:off x="5633135" y="1292618"/>
            <a:ext cx="626407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优点：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/>
              <a:t>转化为用户层面的字符串处理，减少了与文件进程的耦合，简单。</a:t>
            </a:r>
            <a:endParaRPr lang="en-US" altLang="zh-CN" sz="2000" b="1" dirty="0"/>
          </a:p>
          <a:p>
            <a:r>
              <a:rPr lang="zh-CN" altLang="en-US" sz="2000" b="1" dirty="0"/>
              <a:t>路径的字符串形式对文件系统是透明的，支持多文件系统变得非常容易。</a:t>
            </a:r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>
                <a:solidFill>
                  <a:srgbClr val="FF0000"/>
                </a:solidFill>
              </a:rPr>
              <a:t>缺点：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/>
              <a:t>没有改变文件系统的文件查找方式，查找速度慢；</a:t>
            </a:r>
            <a:endParaRPr lang="en-US" altLang="zh-CN" sz="2000" b="1" dirty="0"/>
          </a:p>
          <a:p>
            <a:r>
              <a:rPr lang="zh-CN" altLang="en-US" sz="2000" b="1" dirty="0"/>
              <a:t>字符串存储形式占据了进程控制块的空间。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>
                <a:solidFill>
                  <a:srgbClr val="FF0000"/>
                </a:solidFill>
              </a:rPr>
              <a:t>改进方向：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/>
              <a:t>进程控制块记录当前目录的</a:t>
            </a:r>
            <a:r>
              <a:rPr lang="en-US" altLang="zh-CN" sz="2000" b="1" dirty="0"/>
              <a:t>File*</a:t>
            </a:r>
          </a:p>
          <a:p>
            <a:r>
              <a:rPr lang="zh-CN" altLang="en-US" sz="2000" b="1" dirty="0"/>
              <a:t>为文件系统添加新的操作，从给定的目录下查找相对路径</a:t>
            </a:r>
          </a:p>
        </p:txBody>
      </p:sp>
    </p:spTree>
    <p:extLst>
      <p:ext uri="{BB962C8B-B14F-4D97-AF65-F5344CB8AC3E}">
        <p14:creationId xmlns:p14="http://schemas.microsoft.com/office/powerpoint/2010/main" val="409457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AB3C1AA-99BC-43A5-AFE5-BE4C120AAF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文件系统功能扩展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89430D-EBF5-4B21-B5D0-0049B64375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t>18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6493AE-F83D-4D9D-AE9F-69F066FB6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667" y="1448344"/>
            <a:ext cx="5741319" cy="36614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0123F2D-392A-4CF4-9643-36539D1C290D}"/>
              </a:ext>
            </a:extLst>
          </p:cNvPr>
          <p:cNvSpPr txBox="1"/>
          <p:nvPr/>
        </p:nvSpPr>
        <p:spPr>
          <a:xfrm>
            <a:off x="1466248" y="1448344"/>
            <a:ext cx="6264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支持相对路径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72604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40F117D-A0F6-4910-85BC-6BD959B5B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文件系统功能扩展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321F0C-DBDC-479D-9ED3-93C4B2C64B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7C425E-3F52-4FA5-B8DF-819E8024139E}"/>
              </a:ext>
            </a:extLst>
          </p:cNvPr>
          <p:cNvSpPr txBox="1"/>
          <p:nvPr/>
        </p:nvSpPr>
        <p:spPr>
          <a:xfrm>
            <a:off x="1557941" y="5424483"/>
            <a:ext cx="37713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/>
              <a:t>chdir</a:t>
            </a:r>
            <a:r>
              <a:rPr lang="zh-CN" altLang="en-US" sz="2000" b="1" dirty="0"/>
              <a:t>函数需要对路径检查：</a:t>
            </a:r>
            <a:endParaRPr lang="en-US" altLang="zh-CN" sz="2000" b="1" dirty="0"/>
          </a:p>
          <a:p>
            <a:r>
              <a:rPr lang="zh-CN" altLang="en-US" sz="2000" b="1" dirty="0"/>
              <a:t>① 是合法路径</a:t>
            </a:r>
            <a:endParaRPr lang="en-US" altLang="zh-CN" sz="2000" b="1" dirty="0"/>
          </a:p>
          <a:p>
            <a:r>
              <a:rPr lang="zh-CN" altLang="en-US" sz="2000" b="1" dirty="0"/>
              <a:t>② 路径引用了目录文件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940B29-8FAE-43F7-8A32-692DA8608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32" y="1800758"/>
            <a:ext cx="5513157" cy="32146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65E449-6485-482B-8A8D-979403461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00" y="295461"/>
            <a:ext cx="4139528" cy="28200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F6058C-5F1B-43C1-920C-682963217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25" y="2954954"/>
            <a:ext cx="3972614" cy="385674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7710161-220E-49DC-A93C-F25BFEEAF1B4}"/>
              </a:ext>
            </a:extLst>
          </p:cNvPr>
          <p:cNvSpPr txBox="1"/>
          <p:nvPr/>
        </p:nvSpPr>
        <p:spPr>
          <a:xfrm>
            <a:off x="1201960" y="1248248"/>
            <a:ext cx="6264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FF0000"/>
                </a:solidFill>
              </a:rPr>
              <a:t>getcwd</a:t>
            </a:r>
            <a:r>
              <a:rPr lang="en-US" altLang="zh-CN" sz="2000" b="1" dirty="0">
                <a:solidFill>
                  <a:srgbClr val="FF0000"/>
                </a:solidFill>
              </a:rPr>
              <a:t>, </a:t>
            </a:r>
            <a:r>
              <a:rPr lang="en-US" altLang="zh-CN" sz="2000" b="1" dirty="0" err="1">
                <a:solidFill>
                  <a:srgbClr val="FF0000"/>
                </a:solidFill>
              </a:rPr>
              <a:t>chdir</a:t>
            </a:r>
            <a:r>
              <a:rPr lang="zh-CN" altLang="en-US" sz="2000" b="1" dirty="0">
                <a:solidFill>
                  <a:srgbClr val="FF0000"/>
                </a:solidFill>
              </a:rPr>
              <a:t>函数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3342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直接连接符 94"/>
          <p:cNvCxnSpPr/>
          <p:nvPr/>
        </p:nvCxnSpPr>
        <p:spPr>
          <a:xfrm>
            <a:off x="6423881" y="620892"/>
            <a:ext cx="0" cy="5430982"/>
          </a:xfrm>
          <a:prstGeom prst="line">
            <a:avLst/>
          </a:prstGeom>
          <a:ln>
            <a:solidFill>
              <a:schemeClr val="accent1">
                <a:alpha val="5019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椭圆 95"/>
          <p:cNvSpPr/>
          <p:nvPr/>
        </p:nvSpPr>
        <p:spPr>
          <a:xfrm>
            <a:off x="6136629" y="875061"/>
            <a:ext cx="581523" cy="5815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壹</a:t>
            </a:r>
          </a:p>
        </p:txBody>
      </p:sp>
      <p:sp>
        <p:nvSpPr>
          <p:cNvPr id="97" name="椭圆 96"/>
          <p:cNvSpPr/>
          <p:nvPr/>
        </p:nvSpPr>
        <p:spPr>
          <a:xfrm>
            <a:off x="6136629" y="3079981"/>
            <a:ext cx="581523" cy="5815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叁</a:t>
            </a:r>
          </a:p>
        </p:txBody>
      </p:sp>
      <p:sp>
        <p:nvSpPr>
          <p:cNvPr id="98" name="椭圆 97"/>
          <p:cNvSpPr/>
          <p:nvPr/>
        </p:nvSpPr>
        <p:spPr>
          <a:xfrm>
            <a:off x="6136629" y="1977521"/>
            <a:ext cx="581523" cy="5815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贰</a:t>
            </a:r>
          </a:p>
        </p:txBody>
      </p:sp>
      <p:sp>
        <p:nvSpPr>
          <p:cNvPr id="99" name="椭圆 98"/>
          <p:cNvSpPr/>
          <p:nvPr/>
        </p:nvSpPr>
        <p:spPr>
          <a:xfrm>
            <a:off x="6136629" y="4182441"/>
            <a:ext cx="581523" cy="5815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肆</a:t>
            </a:r>
          </a:p>
        </p:txBody>
      </p:sp>
      <p:sp>
        <p:nvSpPr>
          <p:cNvPr id="4" name="矩形 3"/>
          <p:cNvSpPr/>
          <p:nvPr/>
        </p:nvSpPr>
        <p:spPr>
          <a:xfrm>
            <a:off x="7132999" y="1159066"/>
            <a:ext cx="3334343" cy="46166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zh-CN" altLang="en-US" sz="2400" dirty="0"/>
              <a:t>锁机制</a:t>
            </a:r>
            <a:r>
              <a:rPr lang="en-US" altLang="zh-CN" sz="2400" dirty="0"/>
              <a:t>——PV</a:t>
            </a:r>
            <a:r>
              <a:rPr lang="zh-CN" altLang="en-US" sz="2400" dirty="0"/>
              <a:t>操作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FF73805-1549-46AA-91D1-BE0ABAFA107E}"/>
              </a:ext>
            </a:extLst>
          </p:cNvPr>
          <p:cNvSpPr/>
          <p:nvPr/>
        </p:nvSpPr>
        <p:spPr>
          <a:xfrm>
            <a:off x="7132998" y="2268282"/>
            <a:ext cx="3334343" cy="46166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zh-CN" altLang="en-US" sz="2400" dirty="0"/>
              <a:t>模拟</a:t>
            </a:r>
            <a:r>
              <a:rPr lang="en-US" altLang="zh-CN" sz="2400" dirty="0" err="1"/>
              <a:t>SPOOLing</a:t>
            </a:r>
            <a:r>
              <a:rPr lang="zh-CN" altLang="en-US" sz="2400" dirty="0"/>
              <a:t>技术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9475491-8EC5-40A9-8324-F90FDA2FD8CD}"/>
              </a:ext>
            </a:extLst>
          </p:cNvPr>
          <p:cNvSpPr/>
          <p:nvPr/>
        </p:nvSpPr>
        <p:spPr>
          <a:xfrm>
            <a:off x="7132997" y="3377498"/>
            <a:ext cx="3334343" cy="46166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zh-CN" altLang="en-US" sz="2400" dirty="0"/>
              <a:t>文件系统功能扩展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8FA0414-3BA9-486B-B434-485D646F5DE7}"/>
              </a:ext>
            </a:extLst>
          </p:cNvPr>
          <p:cNvSpPr/>
          <p:nvPr/>
        </p:nvSpPr>
        <p:spPr>
          <a:xfrm>
            <a:off x="7132996" y="4473202"/>
            <a:ext cx="3334343" cy="46166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zh-CN" altLang="en-US" sz="2400" dirty="0"/>
              <a:t>多文件系统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BAE0C-0224-4674-A0EF-F21FBD2A82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文件系统功能扩展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03AADD-6FF8-4CD8-B7E7-687A3CB87E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C3EB3E-CD68-4E5C-8AED-09F2D4E6DFF3}"/>
              </a:ext>
            </a:extLst>
          </p:cNvPr>
          <p:cNvSpPr txBox="1"/>
          <p:nvPr/>
        </p:nvSpPr>
        <p:spPr>
          <a:xfrm>
            <a:off x="797644" y="1415518"/>
            <a:ext cx="6264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open</a:t>
            </a:r>
            <a:r>
              <a:rPr lang="zh-CN" altLang="en-US" sz="2000" b="1" dirty="0">
                <a:solidFill>
                  <a:srgbClr val="FF0000"/>
                </a:solidFill>
              </a:rPr>
              <a:t>函数</a:t>
            </a:r>
            <a:endParaRPr lang="zh-CN" altLang="en-US" sz="20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E8BD63-F118-4B7D-989C-DE5AE4487001}"/>
              </a:ext>
            </a:extLst>
          </p:cNvPr>
          <p:cNvSpPr txBox="1"/>
          <p:nvPr/>
        </p:nvSpPr>
        <p:spPr>
          <a:xfrm>
            <a:off x="562662" y="2071683"/>
            <a:ext cx="37713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O_CREAT</a:t>
            </a:r>
            <a:r>
              <a:rPr lang="zh-CN" altLang="en-US" sz="2000" b="1" dirty="0"/>
              <a:t>参数：不存在创建一个</a:t>
            </a:r>
            <a:endParaRPr lang="en-US" altLang="zh-CN" sz="2000" b="1" dirty="0"/>
          </a:p>
          <a:p>
            <a:r>
              <a:rPr lang="en-US" altLang="zh-CN" sz="2000" b="1" dirty="0"/>
              <a:t>O_APPEND</a:t>
            </a:r>
            <a:r>
              <a:rPr lang="zh-CN" altLang="en-US" sz="2000" b="1" dirty="0"/>
              <a:t>参数：调节文件流指针</a:t>
            </a:r>
            <a:endParaRPr lang="en-US" altLang="zh-CN" sz="2000" b="1" dirty="0"/>
          </a:p>
          <a:p>
            <a:r>
              <a:rPr lang="en-US" altLang="zh-CN" sz="2000" b="1" dirty="0"/>
              <a:t>O_DIRECTORY</a:t>
            </a:r>
            <a:r>
              <a:rPr lang="zh-CN" altLang="en-US" sz="2000" b="1" dirty="0"/>
              <a:t>参数：判断是否是目录文件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C23537-6CBC-4B11-BAC5-87E4ABE75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999" y="870989"/>
            <a:ext cx="7506350" cy="53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098F8A-F2C1-4205-B144-06C97DAEA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文件系统功能扩展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8787F2-384D-4F85-B101-80388BB044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788282-D534-4255-8E41-751D724ABFD9}"/>
              </a:ext>
            </a:extLst>
          </p:cNvPr>
          <p:cNvSpPr txBox="1"/>
          <p:nvPr/>
        </p:nvSpPr>
        <p:spPr>
          <a:xfrm>
            <a:off x="797644" y="1415518"/>
            <a:ext cx="6264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FF0000"/>
                </a:solidFill>
              </a:rPr>
              <a:t>openat</a:t>
            </a:r>
            <a:r>
              <a:rPr lang="zh-CN" altLang="en-US" sz="2000" b="1" dirty="0">
                <a:solidFill>
                  <a:srgbClr val="FF0000"/>
                </a:solidFill>
              </a:rPr>
              <a:t>函数</a:t>
            </a:r>
            <a:endParaRPr lang="zh-CN" altLang="en-US" sz="20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A6CCD5-4774-4CF2-A167-3FBFD75385D7}"/>
              </a:ext>
            </a:extLst>
          </p:cNvPr>
          <p:cNvSpPr txBox="1"/>
          <p:nvPr/>
        </p:nvSpPr>
        <p:spPr>
          <a:xfrm>
            <a:off x="687032" y="1970083"/>
            <a:ext cx="37713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绝对路径：调用</a:t>
            </a:r>
            <a:r>
              <a:rPr lang="en-US" altLang="zh-CN" sz="2000" b="1" dirty="0"/>
              <a:t>open</a:t>
            </a:r>
          </a:p>
          <a:p>
            <a:r>
              <a:rPr lang="en-US" altLang="zh-CN" sz="2000" b="1" dirty="0" err="1"/>
              <a:t>fd</a:t>
            </a:r>
            <a:r>
              <a:rPr lang="en-US" altLang="zh-CN" sz="2000" b="1" dirty="0"/>
              <a:t>+</a:t>
            </a:r>
            <a:r>
              <a:rPr lang="zh-CN" altLang="en-US" sz="2000" b="1" dirty="0"/>
              <a:t>相对路径：</a:t>
            </a:r>
            <a:r>
              <a:rPr lang="en-US" altLang="zh-CN" sz="2000" b="1" dirty="0" err="1"/>
              <a:t>fd</a:t>
            </a:r>
            <a:r>
              <a:rPr lang="zh-CN" altLang="en-US" sz="2000" b="1" dirty="0"/>
              <a:t>的路径拼接相对路径，调用</a:t>
            </a:r>
            <a:r>
              <a:rPr lang="en-US" altLang="zh-CN" sz="2000" b="1" dirty="0"/>
              <a:t>open</a:t>
            </a:r>
          </a:p>
          <a:p>
            <a:r>
              <a:rPr lang="en-US" altLang="zh-CN" sz="2000" b="1" dirty="0"/>
              <a:t>AT_FDCWD+</a:t>
            </a:r>
            <a:r>
              <a:rPr lang="zh-CN" altLang="en-US" sz="2000" b="1" dirty="0"/>
              <a:t>相对路径：</a:t>
            </a:r>
            <a:r>
              <a:rPr lang="en-US" altLang="zh-CN" sz="2000" b="1" dirty="0" err="1"/>
              <a:t>getcwd</a:t>
            </a:r>
            <a:r>
              <a:rPr lang="zh-CN" altLang="en-US" sz="2000" b="1" dirty="0"/>
              <a:t>获取当前路径，拼接相对路径，调用</a:t>
            </a:r>
            <a:r>
              <a:rPr lang="en-US" altLang="zh-CN" sz="2000" b="1" dirty="0"/>
              <a:t>open</a:t>
            </a:r>
            <a:endParaRPr lang="zh-CN" altLang="en-US" sz="20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7F8300-26E8-4460-AF80-9576D7594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4" y="4461446"/>
            <a:ext cx="3452159" cy="14707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4F0959B-E2FF-48FC-BE8A-4C51D4F42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574" y="221046"/>
            <a:ext cx="5709642" cy="651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7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098F8A-F2C1-4205-B144-06C97DAEA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文件系统功能扩展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8787F2-384D-4F85-B101-80388BB044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788282-D534-4255-8E41-751D724ABFD9}"/>
              </a:ext>
            </a:extLst>
          </p:cNvPr>
          <p:cNvSpPr txBox="1"/>
          <p:nvPr/>
        </p:nvSpPr>
        <p:spPr>
          <a:xfrm>
            <a:off x="797644" y="1415518"/>
            <a:ext cx="6264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FF0000"/>
                </a:solidFill>
              </a:rPr>
              <a:t>symlink</a:t>
            </a:r>
            <a:r>
              <a:rPr lang="zh-CN" altLang="en-US" sz="2000" b="1" dirty="0">
                <a:solidFill>
                  <a:srgbClr val="FF0000"/>
                </a:solidFill>
              </a:rPr>
              <a:t>函数</a:t>
            </a:r>
            <a:endParaRPr lang="zh-CN" altLang="en-US" sz="20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A6CCD5-4774-4CF2-A167-3FBFD75385D7}"/>
              </a:ext>
            </a:extLst>
          </p:cNvPr>
          <p:cNvSpPr txBox="1"/>
          <p:nvPr/>
        </p:nvSpPr>
        <p:spPr>
          <a:xfrm>
            <a:off x="687032" y="1970083"/>
            <a:ext cx="37713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符号链接：</a:t>
            </a:r>
            <a:endParaRPr lang="en-US" altLang="zh-CN" sz="2000" b="1" dirty="0"/>
          </a:p>
          <a:p>
            <a:r>
              <a:rPr lang="zh-CN" altLang="en-US" sz="2000" b="1" dirty="0"/>
              <a:t>创建文件类型为</a:t>
            </a:r>
            <a:r>
              <a:rPr lang="en-US" altLang="zh-CN" sz="2000" b="1" dirty="0"/>
              <a:t>FTYPE_SYM</a:t>
            </a:r>
            <a:r>
              <a:rPr lang="zh-CN" altLang="en-US" sz="2000" b="1" dirty="0"/>
              <a:t>的文件，其文件内容为其链接的文件的路径。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支持多文件系统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455E89-589E-4C93-A76F-90B3A994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989" y="925973"/>
            <a:ext cx="6976345" cy="545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5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098F8A-F2C1-4205-B144-06C97DAEA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文件系统功能扩展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8787F2-384D-4F85-B101-80388BB044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788282-D534-4255-8E41-751D724ABFD9}"/>
              </a:ext>
            </a:extLst>
          </p:cNvPr>
          <p:cNvSpPr txBox="1"/>
          <p:nvPr/>
        </p:nvSpPr>
        <p:spPr>
          <a:xfrm>
            <a:off x="797644" y="1415518"/>
            <a:ext cx="6264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FF0000"/>
                </a:solidFill>
              </a:rPr>
              <a:t>opensymlink</a:t>
            </a:r>
            <a:r>
              <a:rPr lang="zh-CN" altLang="en-US" sz="2000" b="1" dirty="0">
                <a:solidFill>
                  <a:srgbClr val="FF0000"/>
                </a:solidFill>
              </a:rPr>
              <a:t>函数</a:t>
            </a:r>
            <a:endParaRPr lang="zh-CN" altLang="en-US" sz="20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A6CCD5-4774-4CF2-A167-3FBFD75385D7}"/>
              </a:ext>
            </a:extLst>
          </p:cNvPr>
          <p:cNvSpPr txBox="1"/>
          <p:nvPr/>
        </p:nvSpPr>
        <p:spPr>
          <a:xfrm>
            <a:off x="687032" y="1970083"/>
            <a:ext cx="37713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在</a:t>
            </a:r>
            <a:r>
              <a:rPr lang="en-US" altLang="zh-CN" sz="2000" b="1" dirty="0" err="1"/>
              <a:t>symlink</a:t>
            </a:r>
            <a:r>
              <a:rPr lang="zh-CN" altLang="en-US" sz="2000" b="1" dirty="0"/>
              <a:t>的基础上拓展的函数。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打开的文件是符号链接时，打开最终所链接的文件。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BFF18D-E1C1-4C8D-BE43-C671C78AB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52" y="1091946"/>
            <a:ext cx="6485304" cy="485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9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098F8A-F2C1-4205-B144-06C97DAEA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文件系统功能扩展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8787F2-384D-4F85-B101-80388BB044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788282-D534-4255-8E41-751D724ABFD9}"/>
              </a:ext>
            </a:extLst>
          </p:cNvPr>
          <p:cNvSpPr txBox="1"/>
          <p:nvPr/>
        </p:nvSpPr>
        <p:spPr>
          <a:xfrm>
            <a:off x="797644" y="1415518"/>
            <a:ext cx="6264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FF0000"/>
                </a:solidFill>
              </a:rPr>
              <a:t>mkdir</a:t>
            </a:r>
            <a:r>
              <a:rPr lang="en-US" altLang="zh-CN" sz="2000" b="1" dirty="0">
                <a:solidFill>
                  <a:srgbClr val="FF0000"/>
                </a:solidFill>
              </a:rPr>
              <a:t>, </a:t>
            </a:r>
            <a:r>
              <a:rPr lang="en-US" altLang="zh-CN" sz="2000" b="1" dirty="0" err="1">
                <a:solidFill>
                  <a:srgbClr val="FF0000"/>
                </a:solidFill>
              </a:rPr>
              <a:t>mkdirat</a:t>
            </a:r>
            <a:r>
              <a:rPr lang="zh-CN" altLang="en-US" sz="2000" b="1" dirty="0">
                <a:solidFill>
                  <a:srgbClr val="FF0000"/>
                </a:solidFill>
              </a:rPr>
              <a:t>函数</a:t>
            </a:r>
            <a:endParaRPr lang="zh-CN" altLang="en-US" sz="20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A6CCD5-4774-4CF2-A167-3FBFD75385D7}"/>
              </a:ext>
            </a:extLst>
          </p:cNvPr>
          <p:cNvSpPr txBox="1"/>
          <p:nvPr/>
        </p:nvSpPr>
        <p:spPr>
          <a:xfrm>
            <a:off x="687032" y="1970083"/>
            <a:ext cx="37713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/>
              <a:t>mkdir</a:t>
            </a:r>
            <a:r>
              <a:rPr lang="zh-CN" altLang="en-US" sz="2000" b="1" dirty="0"/>
              <a:t>在指定目录下创建一个目录文件即可，</a:t>
            </a:r>
            <a:r>
              <a:rPr lang="en-US" altLang="zh-CN" sz="2000" b="1" dirty="0" err="1"/>
              <a:t>mkdirat</a:t>
            </a:r>
            <a:r>
              <a:rPr lang="zh-CN" altLang="en-US" sz="2000" b="1" dirty="0"/>
              <a:t>与</a:t>
            </a:r>
            <a:r>
              <a:rPr lang="en-US" altLang="zh-CN" sz="2000" b="1" dirty="0" err="1"/>
              <a:t>mkdir</a:t>
            </a:r>
            <a:r>
              <a:rPr lang="zh-CN" altLang="en-US" sz="2000" b="1" dirty="0"/>
              <a:t>的关系，和</a:t>
            </a:r>
            <a:r>
              <a:rPr lang="en-US" altLang="zh-CN" sz="2000" b="1" dirty="0" err="1"/>
              <a:t>openat</a:t>
            </a:r>
            <a:r>
              <a:rPr lang="zh-CN" altLang="en-US" sz="2000" b="1" dirty="0"/>
              <a:t>与</a:t>
            </a:r>
            <a:r>
              <a:rPr lang="en-US" altLang="zh-CN" sz="2000" b="1" dirty="0"/>
              <a:t>open</a:t>
            </a:r>
            <a:r>
              <a:rPr lang="zh-CN" altLang="en-US" sz="2000" b="1" dirty="0"/>
              <a:t>的关系类似，不再赘述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9793CB-340F-4403-B3A8-8683DA8A3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342" y="2485423"/>
            <a:ext cx="72199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7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098F8A-F2C1-4205-B144-06C97DAEA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文件系统功能扩展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8787F2-384D-4F85-B101-80388BB044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788282-D534-4255-8E41-751D724ABFD9}"/>
              </a:ext>
            </a:extLst>
          </p:cNvPr>
          <p:cNvSpPr txBox="1"/>
          <p:nvPr/>
        </p:nvSpPr>
        <p:spPr>
          <a:xfrm>
            <a:off x="797644" y="1415518"/>
            <a:ext cx="6264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link unlink </a:t>
            </a:r>
            <a:r>
              <a:rPr lang="en-US" altLang="zh-CN" sz="2000" b="1" dirty="0" err="1">
                <a:solidFill>
                  <a:srgbClr val="FF0000"/>
                </a:solidFill>
              </a:rPr>
              <a:t>rmdir</a:t>
            </a:r>
            <a:r>
              <a:rPr lang="en-US" altLang="zh-CN" sz="2000" b="1" dirty="0">
                <a:solidFill>
                  <a:srgbClr val="FF0000"/>
                </a:solidFill>
              </a:rPr>
              <a:t> rename</a:t>
            </a:r>
            <a:r>
              <a:rPr lang="zh-CN" altLang="en-US" sz="2000" b="1" dirty="0">
                <a:solidFill>
                  <a:srgbClr val="FF0000"/>
                </a:solidFill>
              </a:rPr>
              <a:t>函数</a:t>
            </a:r>
            <a:endParaRPr lang="zh-CN" altLang="en-US" sz="20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A6CCD5-4774-4CF2-A167-3FBFD75385D7}"/>
              </a:ext>
            </a:extLst>
          </p:cNvPr>
          <p:cNvSpPr txBox="1"/>
          <p:nvPr/>
        </p:nvSpPr>
        <p:spPr>
          <a:xfrm>
            <a:off x="1011123" y="2190001"/>
            <a:ext cx="497298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MOS</a:t>
            </a:r>
            <a:r>
              <a:rPr lang="zh-CN" altLang="en-US" sz="2000" b="1" dirty="0"/>
              <a:t>系统对实现硬链接机制非常不友好！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b="1" dirty="0"/>
              <a:t>MOS</a:t>
            </a:r>
            <a:r>
              <a:rPr lang="zh-CN" altLang="en-US" sz="2000" b="1" dirty="0"/>
              <a:t>中目录文件的目录项存储的是</a:t>
            </a:r>
            <a:r>
              <a:rPr lang="en-US" altLang="zh-CN" sz="2000" b="1" dirty="0"/>
              <a:t>FCB</a:t>
            </a:r>
            <a:r>
              <a:rPr lang="zh-CN" altLang="en-US" sz="2000" b="1" dirty="0"/>
              <a:t>，而不是</a:t>
            </a:r>
            <a:r>
              <a:rPr lang="en-US" altLang="zh-CN" sz="2000" b="1" dirty="0"/>
              <a:t>FCB</a:t>
            </a:r>
            <a:r>
              <a:rPr lang="zh-CN" altLang="en-US" sz="2000" b="1" dirty="0"/>
              <a:t>的地址，对于多个目录引用的文件，需要进行更新，不适合硬链接。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方法是在</a:t>
            </a:r>
            <a:r>
              <a:rPr lang="en-US" altLang="zh-CN" sz="2000" b="1" dirty="0"/>
              <a:t>File</a:t>
            </a:r>
            <a:r>
              <a:rPr lang="zh-CN" altLang="en-US" sz="2000" b="1" dirty="0"/>
              <a:t>结构体下面，添加</a:t>
            </a:r>
            <a:r>
              <a:rPr lang="en-US" altLang="zh-CN" sz="2000" b="1" dirty="0" err="1"/>
              <a:t>inode</a:t>
            </a:r>
            <a:r>
              <a:rPr lang="zh-CN" altLang="en-US" sz="2000" b="1" dirty="0"/>
              <a:t>层，与</a:t>
            </a:r>
            <a:r>
              <a:rPr lang="en-US" altLang="zh-CN" sz="2000" b="1" dirty="0" err="1"/>
              <a:t>unix</a:t>
            </a:r>
            <a:r>
              <a:rPr lang="zh-CN" altLang="en-US" sz="2000" b="1" dirty="0"/>
              <a:t>系统的文件组织形式非常像，并且在磁盘上选取了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号磁盘块作为专门存储</a:t>
            </a:r>
            <a:r>
              <a:rPr lang="en-US" altLang="zh-CN" sz="2000" b="1" dirty="0" err="1"/>
              <a:t>inode</a:t>
            </a:r>
            <a:r>
              <a:rPr lang="zh-CN" altLang="en-US" sz="2000" b="1" dirty="0"/>
              <a:t>的磁盘块。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在链接机制完成后，</a:t>
            </a:r>
            <a:r>
              <a:rPr lang="en-US" altLang="zh-CN" sz="2000" b="1" dirty="0"/>
              <a:t>unlink</a:t>
            </a:r>
            <a:r>
              <a:rPr lang="zh-CN" altLang="en-US" sz="2000" b="1" dirty="0"/>
              <a:t>，</a:t>
            </a:r>
            <a:r>
              <a:rPr lang="en-US" altLang="zh-CN" sz="2000" b="1" dirty="0" err="1"/>
              <a:t>rmdir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rename</a:t>
            </a:r>
            <a:r>
              <a:rPr lang="zh-CN" altLang="en-US" sz="2000" b="1" dirty="0"/>
              <a:t>才有意义，目前暂未完全实现。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BADA75-4B29-41E7-92A5-B7AA12AC3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366" y="1153106"/>
            <a:ext cx="4796131" cy="505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5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46C1A0-79D4-4C4B-A121-C057198B8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多文件系统</a:t>
            </a:r>
            <a:r>
              <a:rPr lang="en-US" altLang="zh-CN" sz="3600" dirty="0"/>
              <a:t> </a:t>
            </a:r>
            <a:endParaRPr lang="zh-CN" altLang="en-US" sz="3600" dirty="0"/>
          </a:p>
          <a:p>
            <a:endParaRPr lang="zh-CN" altLang="en-US" dirty="0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F4555302-108A-4CBF-A893-F0928E2136F2}"/>
              </a:ext>
            </a:extLst>
          </p:cNvPr>
          <p:cNvSpPr txBox="1">
            <a:spLocks/>
          </p:cNvSpPr>
          <p:nvPr/>
        </p:nvSpPr>
        <p:spPr>
          <a:xfrm>
            <a:off x="3902399" y="3001214"/>
            <a:ext cx="4373354" cy="42778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zh-CN" altLang="en-US" sz="3600" kern="1200" spc="600" dirty="0" smtClean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PART FOUR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256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098F8A-F2C1-4205-B144-06C97DAEA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多文件系统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8787F2-384D-4F85-B101-80388BB044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788282-D534-4255-8E41-751D724ABFD9}"/>
              </a:ext>
            </a:extLst>
          </p:cNvPr>
          <p:cNvSpPr txBox="1"/>
          <p:nvPr/>
        </p:nvSpPr>
        <p:spPr>
          <a:xfrm>
            <a:off x="797644" y="1415518"/>
            <a:ext cx="62640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如何解决多个文件系统的标识问题？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多文件系统是否要对文件系统进程透明？</a:t>
            </a:r>
            <a:endParaRPr lang="zh-CN" altLang="en-US" sz="20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A6CCD5-4774-4CF2-A167-3FBFD75385D7}"/>
              </a:ext>
            </a:extLst>
          </p:cNvPr>
          <p:cNvSpPr txBox="1"/>
          <p:nvPr/>
        </p:nvSpPr>
        <p:spPr>
          <a:xfrm>
            <a:off x="687032" y="2456218"/>
            <a:ext cx="497298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文件系统使用进程号标志，对于</a:t>
            </a:r>
            <a:r>
              <a:rPr lang="zh-CN" altLang="en-US" sz="2000" b="1" dirty="0">
                <a:solidFill>
                  <a:srgbClr val="FF0000"/>
                </a:solidFill>
              </a:rPr>
              <a:t>任务二</a:t>
            </a:r>
            <a:r>
              <a:rPr lang="zh-CN" altLang="en-US" sz="2000" b="1" dirty="0"/>
              <a:t>，在</a:t>
            </a:r>
            <a:r>
              <a:rPr lang="en-US" altLang="zh-CN" sz="2000" b="1" dirty="0" err="1"/>
              <a:t>syscall_read_dev</a:t>
            </a:r>
            <a:r>
              <a:rPr lang="zh-CN" altLang="en-US" sz="2000" b="1" dirty="0"/>
              <a:t>与</a:t>
            </a:r>
            <a:r>
              <a:rPr lang="en-US" altLang="zh-CN" sz="2000" b="1" dirty="0" err="1"/>
              <a:t>syscall_write_dev</a:t>
            </a:r>
            <a:r>
              <a:rPr lang="zh-CN" altLang="en-US" sz="2000" b="1" dirty="0"/>
              <a:t>中对</a:t>
            </a:r>
            <a:r>
              <a:rPr lang="zh-CN" altLang="en-US" sz="2000" b="1" dirty="0">
                <a:solidFill>
                  <a:srgbClr val="FF0000"/>
                </a:solidFill>
              </a:rPr>
              <a:t>文件系统的进程号进行特判</a:t>
            </a:r>
            <a:r>
              <a:rPr lang="zh-CN" altLang="en-US" sz="2000" b="1" dirty="0"/>
              <a:t>即可，地址使用</a:t>
            </a:r>
            <a:r>
              <a:rPr lang="en-US" altLang="zh-CN" sz="2000" b="1" dirty="0" err="1"/>
              <a:t>va</a:t>
            </a:r>
            <a:r>
              <a:rPr lang="en-US" altLang="zh-CN" sz="2000" b="1" dirty="0"/>
              <a:t>&gt;=ULIM</a:t>
            </a:r>
            <a:r>
              <a:rPr lang="zh-CN" altLang="en-US" sz="2000" b="1" dirty="0"/>
              <a:t>进行合法性检查。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在多文件系统中，建立了两个文件系统分别为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号进程与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号进程，并且文件操作对其加以支持。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我的设计方案中，每个文件系统进程对其他文件系统进程是不知晓的，在用户对文件系统</a:t>
            </a:r>
            <a:r>
              <a:rPr lang="en-US" altLang="zh-CN" sz="2000" b="1" dirty="0" err="1"/>
              <a:t>ipc</a:t>
            </a:r>
            <a:r>
              <a:rPr lang="zh-CN" altLang="en-US" sz="2000" b="1" dirty="0"/>
              <a:t>之前已经对文件系统进程进行了选择。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C27130-CBAC-4432-ADA5-42C4E9E91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021" y="1339732"/>
            <a:ext cx="6370872" cy="24005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5513CFC-58C3-41A9-93C1-368841E3E642}"/>
              </a:ext>
            </a:extLst>
          </p:cNvPr>
          <p:cNvSpPr txBox="1"/>
          <p:nvPr/>
        </p:nvSpPr>
        <p:spPr>
          <a:xfrm>
            <a:off x="7739806" y="4038576"/>
            <a:ext cx="239696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三大问题：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/>
              <a:t>路径解析问题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进程分派问题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同步互斥问题</a:t>
            </a:r>
          </a:p>
        </p:txBody>
      </p:sp>
    </p:spTree>
    <p:extLst>
      <p:ext uri="{BB962C8B-B14F-4D97-AF65-F5344CB8AC3E}">
        <p14:creationId xmlns:p14="http://schemas.microsoft.com/office/powerpoint/2010/main" val="327442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4DDE1B-5A6D-4DC7-A862-AD71589581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多文件系统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7D295FB-3CD6-44B1-BA31-BBE4BE2178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96FD26-565B-4D56-A299-B501FAF3C40B}"/>
              </a:ext>
            </a:extLst>
          </p:cNvPr>
          <p:cNvSpPr txBox="1"/>
          <p:nvPr/>
        </p:nvSpPr>
        <p:spPr>
          <a:xfrm>
            <a:off x="882649" y="1006676"/>
            <a:ext cx="6094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</a:rPr>
              <a:t>路径解析问题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E53BDC-9159-4EFE-8201-9ED3B41FA3C4}"/>
              </a:ext>
            </a:extLst>
          </p:cNvPr>
          <p:cNvSpPr txBox="1"/>
          <p:nvPr/>
        </p:nvSpPr>
        <p:spPr>
          <a:xfrm>
            <a:off x="777967" y="1558542"/>
            <a:ext cx="497298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字符串处理：</a:t>
            </a:r>
            <a:endParaRPr lang="en-US" altLang="zh-CN" sz="2000" b="1" dirty="0"/>
          </a:p>
          <a:p>
            <a:r>
              <a:rPr lang="zh-CN" altLang="en-US" sz="2000" b="1" dirty="0"/>
              <a:t>对绝对的路径前缀进行判断</a:t>
            </a:r>
            <a:endParaRPr lang="en-US" altLang="zh-CN" sz="2000" b="1" dirty="0"/>
          </a:p>
          <a:p>
            <a:r>
              <a:rPr lang="en-US" altLang="zh-CN" sz="2000" b="1" dirty="0"/>
              <a:t>/root1 </a:t>
            </a:r>
            <a:r>
              <a:rPr lang="zh-CN" altLang="en-US" sz="2000" b="1" dirty="0"/>
              <a:t>则使用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号文件系统</a:t>
            </a:r>
            <a:endParaRPr lang="en-US" altLang="zh-CN" sz="2000" b="1" dirty="0"/>
          </a:p>
          <a:p>
            <a:r>
              <a:rPr lang="en-US" altLang="zh-CN" sz="2000" b="1" dirty="0"/>
              <a:t>/root2 </a:t>
            </a:r>
            <a:r>
              <a:rPr lang="zh-CN" altLang="en-US" sz="2000" b="1" dirty="0"/>
              <a:t>则使用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号文件系统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去掉上述前缀后，路径传递给特定的文件系统进程。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D5F1CE-32D3-4344-8845-2B1E3FFDFAA8}"/>
              </a:ext>
            </a:extLst>
          </p:cNvPr>
          <p:cNvSpPr txBox="1"/>
          <p:nvPr/>
        </p:nvSpPr>
        <p:spPr>
          <a:xfrm>
            <a:off x="6441045" y="1383703"/>
            <a:ext cx="6094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进程分派问题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D9B7C5B-FF48-4193-81A1-3FE01F43E011}"/>
              </a:ext>
            </a:extLst>
          </p:cNvPr>
          <p:cNvSpPr txBox="1"/>
          <p:nvPr/>
        </p:nvSpPr>
        <p:spPr>
          <a:xfrm>
            <a:off x="5930096" y="2227304"/>
            <a:ext cx="49729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/>
              <a:t>fsipc</a:t>
            </a:r>
            <a:r>
              <a:rPr lang="zh-CN" altLang="en-US" sz="2000" b="1" dirty="0"/>
              <a:t>中接口需要增加传入</a:t>
            </a:r>
            <a:r>
              <a:rPr lang="en-US" altLang="zh-CN" sz="2000" b="1" dirty="0"/>
              <a:t>int </a:t>
            </a:r>
            <a:r>
              <a:rPr lang="en-US" altLang="zh-CN" sz="2000" b="1" dirty="0" err="1"/>
              <a:t>sysno</a:t>
            </a:r>
            <a:r>
              <a:rPr lang="en-US" altLang="zh-CN" sz="2000" b="1" dirty="0"/>
              <a:t>,</a:t>
            </a:r>
            <a:r>
              <a:rPr lang="zh-CN" altLang="en-US" sz="2000" b="1" dirty="0"/>
              <a:t>以确定使用的文件系统进程</a:t>
            </a:r>
            <a:endParaRPr lang="en-US" altLang="zh-CN" sz="2000" b="1" dirty="0"/>
          </a:p>
          <a:p>
            <a:r>
              <a:rPr lang="zh-CN" altLang="en-US" sz="2000" b="1" dirty="0"/>
              <a:t>例如：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F27AA75-7E9E-47C6-B827-28F0AEC8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096" y="3687799"/>
            <a:ext cx="5729829" cy="21432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4AFD30-5638-4651-A2F0-5306C6463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827" y="3807144"/>
            <a:ext cx="3152775" cy="27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2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77A0656-9EFF-47A8-8128-A38C3EF24D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多文件系统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445DD39-1BE8-476D-8131-77F82F5B83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3A8FE2-75DD-4486-AA05-EA74458C046A}"/>
              </a:ext>
            </a:extLst>
          </p:cNvPr>
          <p:cNvSpPr txBox="1"/>
          <p:nvPr/>
        </p:nvSpPr>
        <p:spPr>
          <a:xfrm>
            <a:off x="687032" y="1087032"/>
            <a:ext cx="23969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同步互斥问题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8211E1-D4A5-4199-9915-DC7EAFBAF799}"/>
              </a:ext>
            </a:extLst>
          </p:cNvPr>
          <p:cNvSpPr txBox="1"/>
          <p:nvPr/>
        </p:nvSpPr>
        <p:spPr>
          <a:xfrm>
            <a:off x="839432" y="1987905"/>
            <a:ext cx="343162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多文件系统相较于单个文件系统出现数据冲突等现象，所以要注意加入锁机制予以保护。</a:t>
            </a:r>
            <a:endParaRPr lang="en-US" altLang="zh-CN" sz="2000" b="1" dirty="0"/>
          </a:p>
          <a:p>
            <a:r>
              <a:rPr lang="zh-CN" altLang="en-US" sz="2000" b="1" dirty="0"/>
              <a:t>例如在文件系统初始化的过程中，要进行互斥，否则会报出数据错误（实验中遇到的是魔数错误）</a:t>
            </a:r>
            <a:endParaRPr lang="en-US" altLang="zh-CN" sz="20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116841-F7E0-407E-948F-04D6CBC0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058" y="1904241"/>
            <a:ext cx="7637369" cy="304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2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46C1A0-79D4-4C4B-A121-C057198B8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sz="3600" dirty="0"/>
              <a:t>锁机制</a:t>
            </a:r>
            <a:r>
              <a:rPr lang="zh-CN" altLang="en-US" dirty="0"/>
              <a:t>（</a:t>
            </a:r>
            <a:r>
              <a:rPr lang="en-US" altLang="zh-CN" sz="3600" dirty="0"/>
              <a:t>PV</a:t>
            </a:r>
            <a:r>
              <a:rPr lang="zh-CN" altLang="en-US" sz="3600" dirty="0"/>
              <a:t>）</a:t>
            </a:r>
            <a:r>
              <a:rPr lang="en-US" altLang="zh-CN" sz="3600" dirty="0"/>
              <a:t> </a:t>
            </a:r>
            <a:endParaRPr lang="zh-CN" altLang="en-US" sz="3600" dirty="0"/>
          </a:p>
          <a:p>
            <a:endParaRPr lang="zh-CN" altLang="en-US" dirty="0"/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E87B5C3E-2253-423E-BF24-F4E3ACFF8DB8}"/>
              </a:ext>
            </a:extLst>
          </p:cNvPr>
          <p:cNvSpPr txBox="1">
            <a:spLocks noGrp="1"/>
          </p:cNvSpPr>
          <p:nvPr>
            <p:ph sz="quarter" idx="11"/>
          </p:nvPr>
        </p:nvSpPr>
        <p:spPr>
          <a:xfrm>
            <a:off x="3925888" y="3019425"/>
            <a:ext cx="4373562" cy="360363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zh-CN" altLang="en-US" sz="3600" kern="1200" spc="600" dirty="0" smtClean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PART ONE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22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A66BD60-FCA3-4EF8-8E2E-2F4AB20FFD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多文件系统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3302D7-2179-4439-8A22-4F74628D9B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A36004-90F9-418F-B07B-3BBF3879C5DE}"/>
              </a:ext>
            </a:extLst>
          </p:cNvPr>
          <p:cNvSpPr txBox="1"/>
          <p:nvPr/>
        </p:nvSpPr>
        <p:spPr>
          <a:xfrm>
            <a:off x="687032" y="1087032"/>
            <a:ext cx="23969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其他问题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059119-E908-4387-BDF4-D41F8E9CFD47}"/>
              </a:ext>
            </a:extLst>
          </p:cNvPr>
          <p:cNvSpPr txBox="1"/>
          <p:nvPr/>
        </p:nvSpPr>
        <p:spPr>
          <a:xfrm>
            <a:off x="997243" y="1987905"/>
            <a:ext cx="33895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根据</a:t>
            </a:r>
            <a:r>
              <a:rPr lang="zh-CN" altLang="en-US" sz="2000" b="1" dirty="0">
                <a:solidFill>
                  <a:srgbClr val="FF0000"/>
                </a:solidFill>
              </a:rPr>
              <a:t>文件操作的语义</a:t>
            </a:r>
            <a:r>
              <a:rPr lang="zh-CN" altLang="en-US" sz="2000" b="1" dirty="0"/>
              <a:t>要具体问题具体分析。</a:t>
            </a:r>
            <a:endParaRPr lang="en-US" altLang="zh-CN" sz="2000" b="1" dirty="0"/>
          </a:p>
          <a:p>
            <a:r>
              <a:rPr lang="zh-CN" altLang="en-US" sz="2000" b="1" dirty="0"/>
              <a:t>例如，</a:t>
            </a:r>
            <a:r>
              <a:rPr lang="en-US" altLang="zh-CN" sz="2000" b="1" dirty="0"/>
              <a:t>sync</a:t>
            </a:r>
            <a:r>
              <a:rPr lang="zh-CN" altLang="en-US" sz="2000" b="1" dirty="0"/>
              <a:t>同步操作显然是要对于所有文件系统的。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令</a:t>
            </a:r>
            <a:r>
              <a:rPr lang="en-US" altLang="zh-CN" sz="2000" b="1" dirty="0" err="1"/>
              <a:t>sysno</a:t>
            </a:r>
            <a:r>
              <a:rPr lang="en-US" altLang="zh-CN" sz="2000" b="1" dirty="0"/>
              <a:t>=0</a:t>
            </a:r>
            <a:r>
              <a:rPr lang="zh-CN" altLang="en-US" sz="2000" b="1" dirty="0"/>
              <a:t>时表示对所有文件系统请求服务，当使用</a:t>
            </a:r>
            <a:r>
              <a:rPr lang="en-US" altLang="zh-CN" sz="2000" b="1" dirty="0" err="1"/>
              <a:t>file_sync</a:t>
            </a:r>
            <a:r>
              <a:rPr lang="zh-CN" altLang="en-US" sz="2000" b="1" dirty="0"/>
              <a:t>时，</a:t>
            </a:r>
            <a:r>
              <a:rPr lang="en-US" altLang="zh-CN" sz="2000" b="1" dirty="0" err="1"/>
              <a:t>sysno</a:t>
            </a:r>
            <a:r>
              <a:rPr lang="zh-CN" altLang="en-US" sz="2000" b="1" dirty="0"/>
              <a:t>参数要传</a:t>
            </a:r>
            <a:r>
              <a:rPr lang="en-US" altLang="zh-CN" sz="2000" b="1" dirty="0"/>
              <a:t>0.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0FB404-0149-426C-9D92-382F3C438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181" y="3398447"/>
            <a:ext cx="6992375" cy="29035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7513D20-539E-4F48-AD81-8D46ABB53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181" y="1012280"/>
            <a:ext cx="66484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277012C-00CF-4B66-BA32-F8B0791DD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多文件系统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22E8F6-7ACA-4FF4-B900-C2DEBE10C9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103CD1-7047-421E-A61F-54D7044C30F4}"/>
              </a:ext>
            </a:extLst>
          </p:cNvPr>
          <p:cNvSpPr txBox="1"/>
          <p:nvPr/>
        </p:nvSpPr>
        <p:spPr>
          <a:xfrm>
            <a:off x="687032" y="1087032"/>
            <a:ext cx="23969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优缺点分析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9B775F-C837-4CA2-BE60-A78F19B26C5D}"/>
              </a:ext>
            </a:extLst>
          </p:cNvPr>
          <p:cNvSpPr txBox="1"/>
          <p:nvPr/>
        </p:nvSpPr>
        <p:spPr>
          <a:xfrm>
            <a:off x="1401528" y="2181187"/>
            <a:ext cx="1010287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优点：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b="1" dirty="0"/>
              <a:t>	</a:t>
            </a:r>
            <a:r>
              <a:rPr lang="zh-CN" altLang="en-US" sz="2000" b="1" dirty="0"/>
              <a:t>完全是用户层面的一种抽象，文件系统进程不需要做任何改动。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缺点：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b="1" dirty="0"/>
              <a:t>	</a:t>
            </a:r>
            <a:r>
              <a:rPr lang="zh-CN" altLang="en-US" sz="2000" b="1" dirty="0"/>
              <a:t>使用固定进程号对文件系统进程进行区分，虽然简便可行，但是扩展性非常差，适合比较固定的应用场景。</a:t>
            </a:r>
            <a:endParaRPr lang="en-US" altLang="zh-CN" sz="2000" b="1" dirty="0"/>
          </a:p>
          <a:p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87620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46C1A0-79D4-4C4B-A121-C057198B8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0192" y="3675622"/>
            <a:ext cx="4234603" cy="618586"/>
          </a:xfrm>
        </p:spPr>
        <p:txBody>
          <a:bodyPr>
            <a:noAutofit/>
          </a:bodyPr>
          <a:lstStyle/>
          <a:p>
            <a:r>
              <a:rPr lang="zh-CN" altLang="en-US" sz="4400" dirty="0"/>
              <a:t>感谢倾听！</a:t>
            </a:r>
          </a:p>
        </p:txBody>
      </p:sp>
    </p:spTree>
    <p:extLst>
      <p:ext uri="{BB962C8B-B14F-4D97-AF65-F5344CB8AC3E}">
        <p14:creationId xmlns:p14="http://schemas.microsoft.com/office/powerpoint/2010/main" val="544721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277012C-00CF-4B66-BA32-F8B0791DD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测试部分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22E8F6-7ACA-4FF4-B900-C2DEBE10C9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C9FBAC-60B8-4B11-B486-1BA854BB77E6}"/>
              </a:ext>
            </a:extLst>
          </p:cNvPr>
          <p:cNvSpPr txBox="1"/>
          <p:nvPr/>
        </p:nvSpPr>
        <p:spPr>
          <a:xfrm>
            <a:off x="1230078" y="1312507"/>
            <a:ext cx="1010287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任务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r>
              <a:rPr lang="en-US" altLang="zh-CN" sz="2000" b="1" dirty="0"/>
              <a:t>user/</a:t>
            </a:r>
            <a:r>
              <a:rPr lang="en-US" altLang="zh-CN" sz="2000" b="1" dirty="0" err="1"/>
              <a:t>printf.c</a:t>
            </a:r>
            <a:r>
              <a:rPr lang="zh-CN" altLang="en-US" sz="2000" b="1" dirty="0"/>
              <a:t>中添加</a:t>
            </a:r>
            <a:r>
              <a:rPr lang="en-US" altLang="zh-CN" sz="2000" b="1" dirty="0"/>
              <a:t>mutex</a:t>
            </a:r>
            <a:r>
              <a:rPr lang="zh-CN" altLang="en-US" sz="2000" b="1" dirty="0"/>
              <a:t>，</a:t>
            </a:r>
            <a:r>
              <a:rPr lang="en-US" altLang="zh-CN" sz="2000" b="1" dirty="0" err="1"/>
              <a:t>fktest.c</a:t>
            </a:r>
            <a:r>
              <a:rPr lang="zh-CN" altLang="en-US" sz="2000" b="1" dirty="0"/>
              <a:t>中第一个函数保留</a:t>
            </a:r>
            <a:r>
              <a:rPr lang="en-US" altLang="zh-CN" sz="2000" b="1" dirty="0"/>
              <a:t>this is father</a:t>
            </a:r>
            <a:r>
              <a:rPr lang="zh-CN" altLang="en-US" sz="2000" b="1" dirty="0"/>
              <a:t>等，</a:t>
            </a:r>
            <a:r>
              <a:rPr lang="en-US" altLang="zh-CN" sz="2000" b="1" dirty="0" err="1"/>
              <a:t>init.c</a:t>
            </a:r>
            <a:r>
              <a:rPr lang="zh-CN" altLang="en-US" sz="2000" b="1" dirty="0"/>
              <a:t>中保留</a:t>
            </a:r>
            <a:r>
              <a:rPr lang="en-US" altLang="zh-CN" sz="2000" b="1" dirty="0" err="1"/>
              <a:t>fktest</a:t>
            </a:r>
            <a:endParaRPr lang="en-US" altLang="zh-CN" sz="2000" b="1" dirty="0"/>
          </a:p>
          <a:p>
            <a:r>
              <a:rPr lang="zh-CN" altLang="en-US" sz="2000" b="1" dirty="0"/>
              <a:t>测试完毕，将</a:t>
            </a:r>
            <a:r>
              <a:rPr lang="en-US" altLang="zh-CN" sz="2000" b="1" dirty="0" err="1"/>
              <a:t>printf.c</a:t>
            </a:r>
            <a:r>
              <a:rPr lang="zh-CN" altLang="en-US" sz="2000" b="1" dirty="0"/>
              <a:t>中的锁注释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任务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r>
              <a:rPr lang="en-US" altLang="zh-CN" sz="2000" b="1" dirty="0" err="1"/>
              <a:t>fktest.c</a:t>
            </a:r>
            <a:r>
              <a:rPr lang="zh-CN" altLang="en-US" sz="2000" b="1" dirty="0"/>
              <a:t>中测试</a:t>
            </a:r>
            <a:r>
              <a:rPr lang="en-US" altLang="zh-CN" sz="2000" b="1" dirty="0" err="1"/>
              <a:t>syscall_read</a:t>
            </a:r>
            <a:r>
              <a:rPr lang="en-US" altLang="zh-CN" sz="2000" b="1" dirty="0"/>
              <a:t>/</a:t>
            </a:r>
            <a:r>
              <a:rPr lang="en-US" altLang="zh-CN" sz="2000" b="1" dirty="0" err="1"/>
              <a:t>write_dev</a:t>
            </a:r>
            <a:r>
              <a:rPr lang="zh-CN" altLang="en-US" sz="2000" b="1" dirty="0"/>
              <a:t>等，</a:t>
            </a:r>
            <a:r>
              <a:rPr lang="en-US" altLang="zh-CN" sz="2000" b="1" dirty="0" err="1"/>
              <a:t>init.c</a:t>
            </a:r>
            <a:r>
              <a:rPr lang="zh-CN" altLang="en-US" sz="2000" b="1" dirty="0"/>
              <a:t>中保留</a:t>
            </a:r>
            <a:r>
              <a:rPr lang="en-US" altLang="zh-CN" sz="2000" b="1" dirty="0" err="1"/>
              <a:t>fktest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任务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r>
              <a:rPr lang="en-US" altLang="zh-CN" sz="2000" b="1" dirty="0"/>
              <a:t>Part1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user/</a:t>
            </a:r>
            <a:r>
              <a:rPr lang="en-US" altLang="zh-CN" sz="2000" b="1" dirty="0" err="1"/>
              <a:t>fktest.c</a:t>
            </a:r>
            <a:r>
              <a:rPr lang="zh-CN" altLang="en-US" sz="2000" b="1" dirty="0"/>
              <a:t>第一个函数保留</a:t>
            </a:r>
            <a:r>
              <a:rPr lang="en-US" altLang="zh-CN" sz="2000" b="1" dirty="0" err="1"/>
              <a:t>syscall_PV</a:t>
            </a:r>
            <a:r>
              <a:rPr lang="zh-CN" altLang="en-US" sz="2000" b="1" dirty="0"/>
              <a:t>部分，</a:t>
            </a:r>
            <a:r>
              <a:rPr lang="en-US" altLang="zh-CN" sz="2000" b="1" dirty="0" err="1"/>
              <a:t>init.c</a:t>
            </a:r>
            <a:r>
              <a:rPr lang="zh-CN" altLang="en-US" sz="2000" b="1" dirty="0"/>
              <a:t>保留</a:t>
            </a:r>
            <a:r>
              <a:rPr lang="en-US" altLang="zh-CN" sz="2000" b="1" dirty="0" err="1"/>
              <a:t>fktest</a:t>
            </a:r>
            <a:endParaRPr lang="en-US" altLang="zh-CN" sz="2000" b="1" dirty="0"/>
          </a:p>
          <a:p>
            <a:r>
              <a:rPr lang="en-US" altLang="zh-CN" sz="2000" b="1" dirty="0"/>
              <a:t>Part2</a:t>
            </a:r>
            <a:r>
              <a:rPr lang="en-US" altLang="zh-CN" sz="2000" b="1" dirty="0">
                <a:sym typeface="Wingdings" panose="05000000000000000000" pitchFamily="2" charset="2"/>
              </a:rPr>
              <a:t>:</a:t>
            </a:r>
            <a:r>
              <a:rPr lang="zh-CN" altLang="en-US" sz="2000" b="1" dirty="0">
                <a:sym typeface="Wingdings" panose="05000000000000000000" pitchFamily="2" charset="2"/>
              </a:rPr>
              <a:t> </a:t>
            </a:r>
            <a:r>
              <a:rPr lang="en-US" altLang="zh-CN" sz="2000" b="1" dirty="0">
                <a:sym typeface="Wingdings" panose="05000000000000000000" pitchFamily="2" charset="2"/>
              </a:rPr>
              <a:t>(</a:t>
            </a:r>
            <a:r>
              <a:rPr lang="zh-CN" altLang="en-US" sz="2000" b="1" dirty="0">
                <a:sym typeface="Wingdings" panose="05000000000000000000" pitchFamily="2" charset="2"/>
              </a:rPr>
              <a:t>内核共享</a:t>
            </a:r>
            <a:r>
              <a:rPr lang="en-US" altLang="zh-CN" sz="2000" b="1" dirty="0" err="1">
                <a:sym typeface="Wingdings" panose="05000000000000000000" pitchFamily="2" charset="2"/>
              </a:rPr>
              <a:t>SPOOLing</a:t>
            </a:r>
            <a:r>
              <a:rPr lang="en-US" altLang="zh-CN" sz="2000" b="1" dirty="0">
                <a:sym typeface="Wingdings" panose="05000000000000000000" pitchFamily="2" charset="2"/>
              </a:rPr>
              <a:t>) user/</a:t>
            </a:r>
            <a:r>
              <a:rPr lang="en-US" altLang="zh-CN" sz="2000" b="1" dirty="0" err="1">
                <a:sym typeface="Wingdings" panose="05000000000000000000" pitchFamily="2" charset="2"/>
              </a:rPr>
              <a:t>fktest.c</a:t>
            </a:r>
            <a:r>
              <a:rPr lang="zh-CN" altLang="en-US" sz="2000" b="1" dirty="0">
                <a:sym typeface="Wingdings" panose="05000000000000000000" pitchFamily="2" charset="2"/>
              </a:rPr>
              <a:t>中保留第二个函数，</a:t>
            </a:r>
            <a:r>
              <a:rPr lang="en-US" altLang="zh-CN" sz="2000" b="1" dirty="0" err="1">
                <a:sym typeface="Wingdings" panose="05000000000000000000" pitchFamily="2" charset="2"/>
              </a:rPr>
              <a:t>init.c</a:t>
            </a:r>
            <a:r>
              <a:rPr lang="zh-CN" altLang="en-US" sz="2000" b="1" dirty="0">
                <a:sym typeface="Wingdings" panose="05000000000000000000" pitchFamily="2" charset="2"/>
              </a:rPr>
              <a:t>保留</a:t>
            </a:r>
            <a:r>
              <a:rPr lang="en-US" altLang="zh-CN" sz="2000" b="1" dirty="0" err="1">
                <a:sym typeface="Wingdings" panose="05000000000000000000" pitchFamily="2" charset="2"/>
              </a:rPr>
              <a:t>fktest</a:t>
            </a:r>
            <a:r>
              <a:rPr lang="en-US" altLang="zh-CN" sz="2000" b="1" dirty="0">
                <a:sym typeface="Wingdings" panose="05000000000000000000" pitchFamily="2" charset="2"/>
              </a:rPr>
              <a:t>(</a:t>
            </a:r>
            <a:r>
              <a:rPr lang="zh-CN" altLang="en-US" sz="2000" b="1" dirty="0">
                <a:sym typeface="Wingdings" panose="05000000000000000000" pitchFamily="2" charset="2"/>
              </a:rPr>
              <a:t>输入、输出各一个</a:t>
            </a:r>
            <a:r>
              <a:rPr lang="en-US" altLang="zh-CN" sz="2000" b="1" dirty="0">
                <a:sym typeface="Wingdings" panose="05000000000000000000" pitchFamily="2" charset="2"/>
              </a:rPr>
              <a:t>)</a:t>
            </a:r>
            <a:r>
              <a:rPr lang="zh-CN" altLang="en-US" sz="2000" b="1" dirty="0">
                <a:sym typeface="Wingdings" panose="05000000000000000000" pitchFamily="2" charset="2"/>
              </a:rPr>
              <a:t>，对文件尾进行测试</a:t>
            </a:r>
            <a:endParaRPr lang="en-US" altLang="zh-CN" sz="2000" b="1" dirty="0">
              <a:sym typeface="Wingdings" panose="05000000000000000000" pitchFamily="2" charset="2"/>
            </a:endParaRPr>
          </a:p>
          <a:p>
            <a:r>
              <a:rPr lang="zh-CN" altLang="en-US" sz="2000" b="1" dirty="0">
                <a:sym typeface="Wingdings" panose="05000000000000000000" pitchFamily="2" charset="2"/>
              </a:rPr>
              <a:t>（</a:t>
            </a:r>
            <a:r>
              <a:rPr lang="en-US" altLang="zh-CN" sz="2000" b="1" dirty="0" err="1">
                <a:sym typeface="Wingdings" panose="05000000000000000000" pitchFamily="2" charset="2"/>
              </a:rPr>
              <a:t>ipc</a:t>
            </a:r>
            <a:r>
              <a:rPr lang="zh-CN" altLang="en-US" sz="2000" b="1" dirty="0">
                <a:sym typeface="Wingdings" panose="05000000000000000000" pitchFamily="2" charset="2"/>
              </a:rPr>
              <a:t>页面共享</a:t>
            </a:r>
            <a:r>
              <a:rPr lang="en-US" altLang="zh-CN" sz="2000" b="1" dirty="0" err="1">
                <a:sym typeface="Wingdings" panose="05000000000000000000" pitchFamily="2" charset="2"/>
              </a:rPr>
              <a:t>SPOOLing</a:t>
            </a:r>
            <a:r>
              <a:rPr lang="zh-CN" altLang="en-US" sz="2000" b="1" dirty="0">
                <a:sym typeface="Wingdings" panose="05000000000000000000" pitchFamily="2" charset="2"/>
              </a:rPr>
              <a:t>）</a:t>
            </a:r>
            <a:r>
              <a:rPr lang="en-US" altLang="zh-CN" sz="2000" b="1" dirty="0" err="1">
                <a:sym typeface="Wingdings" panose="05000000000000000000" pitchFamily="2" charset="2"/>
              </a:rPr>
              <a:t>init.c</a:t>
            </a:r>
            <a:r>
              <a:rPr lang="zh-CN" altLang="en-US" sz="2000" b="1" dirty="0">
                <a:sym typeface="Wingdings" panose="05000000000000000000" pitchFamily="2" charset="2"/>
              </a:rPr>
              <a:t>保留</a:t>
            </a:r>
            <a:r>
              <a:rPr lang="en-US" altLang="zh-CN" sz="2000" b="1" dirty="0" err="1">
                <a:sym typeface="Wingdings" panose="05000000000000000000" pitchFamily="2" charset="2"/>
              </a:rPr>
              <a:t>testspooling,spoolingOutput,spoolingInput,wellmanage</a:t>
            </a:r>
            <a:endParaRPr lang="en-US" altLang="zh-CN" sz="2000" b="1" dirty="0">
              <a:sym typeface="Wingdings" panose="05000000000000000000" pitchFamily="2" charset="2"/>
            </a:endParaRPr>
          </a:p>
          <a:p>
            <a:endParaRPr lang="en-US" altLang="zh-CN" sz="20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97746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F68523F-2FD1-4187-8041-BA380BC31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测试部分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097DFC-86A5-4607-8B1A-EDA7013B4E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6A1026-4E31-4957-AC2E-0480A8416AAB}"/>
              </a:ext>
            </a:extLst>
          </p:cNvPr>
          <p:cNvSpPr txBox="1"/>
          <p:nvPr/>
        </p:nvSpPr>
        <p:spPr>
          <a:xfrm>
            <a:off x="1230078" y="1312507"/>
            <a:ext cx="1010287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ym typeface="Wingdings" panose="05000000000000000000" pitchFamily="2" charset="2"/>
              </a:rPr>
              <a:t>任务</a:t>
            </a:r>
            <a:r>
              <a:rPr lang="en-US" altLang="zh-CN" sz="2000" b="1" dirty="0">
                <a:sym typeface="Wingdings" panose="05000000000000000000" pitchFamily="2" charset="2"/>
              </a:rPr>
              <a:t>4</a:t>
            </a:r>
            <a:r>
              <a:rPr lang="zh-CN" altLang="en-US" sz="2000" b="1" dirty="0">
                <a:sym typeface="Wingdings" panose="05000000000000000000" pitchFamily="2" charset="2"/>
              </a:rPr>
              <a:t>：</a:t>
            </a:r>
            <a:endParaRPr lang="en-US" altLang="zh-CN" sz="2000" b="1" dirty="0">
              <a:sym typeface="Wingdings" panose="05000000000000000000" pitchFamily="2" charset="2"/>
            </a:endParaRPr>
          </a:p>
          <a:p>
            <a:r>
              <a:rPr lang="en-US" altLang="zh-CN" sz="2000" b="1" dirty="0" err="1">
                <a:sym typeface="Wingdings" panose="05000000000000000000" pitchFamily="2" charset="2"/>
              </a:rPr>
              <a:t>Init.c</a:t>
            </a:r>
            <a:r>
              <a:rPr lang="zh-CN" altLang="en-US" sz="2000" b="1" dirty="0">
                <a:sym typeface="Wingdings" panose="05000000000000000000" pitchFamily="2" charset="2"/>
              </a:rPr>
              <a:t>中</a:t>
            </a:r>
            <a:r>
              <a:rPr lang="en-US" altLang="zh-CN" sz="2000" b="1" dirty="0" err="1">
                <a:sym typeface="Wingdings" panose="05000000000000000000" pitchFamily="2" charset="2"/>
              </a:rPr>
              <a:t>fstest</a:t>
            </a:r>
            <a:r>
              <a:rPr lang="zh-CN" altLang="en-US" sz="2000" b="1" dirty="0">
                <a:sym typeface="Wingdings" panose="05000000000000000000" pitchFamily="2" charset="2"/>
              </a:rPr>
              <a:t>：测试</a:t>
            </a:r>
            <a:r>
              <a:rPr lang="en-US" altLang="zh-CN" sz="2000" b="1" dirty="0">
                <a:sym typeface="Wingdings" panose="05000000000000000000" pitchFamily="2" charset="2"/>
              </a:rPr>
              <a:t>open</a:t>
            </a:r>
            <a:r>
              <a:rPr lang="zh-CN" altLang="en-US" sz="2000" b="1" dirty="0">
                <a:sym typeface="Wingdings" panose="05000000000000000000" pitchFamily="2" charset="2"/>
              </a:rPr>
              <a:t>的三个参数</a:t>
            </a:r>
            <a:endParaRPr lang="en-US" altLang="zh-CN" sz="2000" b="1" dirty="0">
              <a:sym typeface="Wingdings" panose="05000000000000000000" pitchFamily="2" charset="2"/>
            </a:endParaRPr>
          </a:p>
          <a:p>
            <a:r>
              <a:rPr lang="en-US" altLang="zh-CN" sz="2000" b="1" dirty="0" err="1">
                <a:sym typeface="Wingdings" panose="05000000000000000000" pitchFamily="2" charset="2"/>
              </a:rPr>
              <a:t>Init.c</a:t>
            </a:r>
            <a:r>
              <a:rPr lang="zh-CN" altLang="en-US" sz="2000" b="1" dirty="0">
                <a:sym typeface="Wingdings" panose="05000000000000000000" pitchFamily="2" charset="2"/>
              </a:rPr>
              <a:t>中</a:t>
            </a:r>
            <a:r>
              <a:rPr lang="en-US" altLang="zh-CN" sz="2000" b="1" dirty="0" err="1">
                <a:sym typeface="Wingdings" panose="05000000000000000000" pitchFamily="2" charset="2"/>
              </a:rPr>
              <a:t>myDemo</a:t>
            </a:r>
            <a:r>
              <a:rPr lang="en-US" altLang="zh-CN" sz="2000" b="1" dirty="0">
                <a:sym typeface="Wingdings" panose="05000000000000000000" pitchFamily="2" charset="2"/>
              </a:rPr>
              <a:t>: </a:t>
            </a:r>
            <a:r>
              <a:rPr lang="zh-CN" altLang="en-US" sz="2000" b="1" dirty="0">
                <a:sym typeface="Wingdings" panose="05000000000000000000" pitchFamily="2" charset="2"/>
              </a:rPr>
              <a:t>测试剩下的文件系统</a:t>
            </a:r>
            <a:endParaRPr lang="en-US" altLang="zh-CN" sz="2000" b="1" dirty="0">
              <a:sym typeface="Wingdings" panose="05000000000000000000" pitchFamily="2" charset="2"/>
            </a:endParaRPr>
          </a:p>
          <a:p>
            <a:endParaRPr lang="en-US" altLang="zh-CN" sz="2000" b="1" dirty="0">
              <a:sym typeface="Wingdings" panose="05000000000000000000" pitchFamily="2" charset="2"/>
            </a:endParaRPr>
          </a:p>
          <a:p>
            <a:endParaRPr lang="en-US" altLang="zh-CN" sz="2000" b="1" dirty="0">
              <a:sym typeface="Wingdings" panose="05000000000000000000" pitchFamily="2" charset="2"/>
            </a:endParaRPr>
          </a:p>
          <a:p>
            <a:r>
              <a:rPr lang="zh-CN" altLang="en-US" sz="2000" b="1" dirty="0">
                <a:sym typeface="Wingdings" panose="05000000000000000000" pitchFamily="2" charset="2"/>
              </a:rPr>
              <a:t>任务</a:t>
            </a:r>
            <a:r>
              <a:rPr lang="en-US" altLang="zh-CN" sz="2000" b="1" dirty="0">
                <a:sym typeface="Wingdings" panose="05000000000000000000" pitchFamily="2" charset="2"/>
              </a:rPr>
              <a:t>5</a:t>
            </a:r>
            <a:r>
              <a:rPr lang="zh-CN" altLang="en-US" sz="2000" b="1" dirty="0">
                <a:sym typeface="Wingdings" panose="05000000000000000000" pitchFamily="2" charset="2"/>
              </a:rPr>
              <a:t>：</a:t>
            </a:r>
            <a:endParaRPr lang="en-US" altLang="zh-CN" sz="2000" b="1" dirty="0">
              <a:sym typeface="Wingdings" panose="05000000000000000000" pitchFamily="2" charset="2"/>
            </a:endParaRPr>
          </a:p>
          <a:p>
            <a:r>
              <a:rPr lang="zh-CN" altLang="en-US" sz="2000" b="1" dirty="0">
                <a:sym typeface="Wingdings" panose="05000000000000000000" pitchFamily="2" charset="2"/>
              </a:rPr>
              <a:t>测试双文件系统、符号链接跨文件系统，</a:t>
            </a:r>
            <a:r>
              <a:rPr lang="en-US" altLang="zh-CN" sz="2000" b="1" dirty="0" err="1">
                <a:sym typeface="Wingdings" panose="05000000000000000000" pitchFamily="2" charset="2"/>
              </a:rPr>
              <a:t>init.c</a:t>
            </a:r>
            <a:r>
              <a:rPr lang="zh-CN" altLang="en-US" sz="2000" b="1" dirty="0">
                <a:sym typeface="Wingdings" panose="05000000000000000000" pitchFamily="2" charset="2"/>
              </a:rPr>
              <a:t>中</a:t>
            </a:r>
            <a:r>
              <a:rPr lang="en-US" altLang="zh-CN" sz="2000" b="1" dirty="0">
                <a:sym typeface="Wingdings" panose="05000000000000000000" pitchFamily="2" charset="2"/>
              </a:rPr>
              <a:t>test2filesystems</a:t>
            </a:r>
          </a:p>
          <a:p>
            <a:endParaRPr lang="en-US" altLang="zh-CN" sz="2000" b="1" dirty="0">
              <a:sym typeface="Wingdings" panose="05000000000000000000" pitchFamily="2" charset="2"/>
            </a:endParaRPr>
          </a:p>
          <a:p>
            <a:r>
              <a:rPr lang="en-US" altLang="zh-CN" sz="2000" b="1" dirty="0">
                <a:sym typeface="Wingdings" panose="05000000000000000000" pitchFamily="2" charset="2"/>
              </a:rPr>
              <a:t>Lab6</a:t>
            </a:r>
            <a:r>
              <a:rPr lang="zh-CN" altLang="en-US" sz="2000" b="1" dirty="0">
                <a:sym typeface="Wingdings" panose="05000000000000000000" pitchFamily="2" charset="2"/>
              </a:rPr>
              <a:t>：</a:t>
            </a:r>
            <a:endParaRPr lang="en-US" altLang="zh-CN" sz="2000" b="1">
              <a:sym typeface="Wingdings" panose="05000000000000000000" pitchFamily="2" charset="2"/>
            </a:endParaRPr>
          </a:p>
          <a:p>
            <a:endParaRPr lang="en-US" altLang="zh-CN" sz="20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19538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C8E1001-3511-43FC-B084-295FD47947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锁机制（</a:t>
            </a:r>
            <a:r>
              <a:rPr lang="en-US" altLang="zh-CN" dirty="0"/>
              <a:t>PV</a:t>
            </a:r>
            <a:r>
              <a:rPr lang="zh-CN" altLang="en-US" dirty="0"/>
              <a:t>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5B25B5-2CCA-4DAD-866F-DFB3D0712D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t>4</a:t>
            </a:fld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2477620-C417-4283-90B7-E4F9D7192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719" y="671871"/>
            <a:ext cx="8456712" cy="603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39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0923B69-3B78-495E-9920-6B1B4D7AAF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锁机制（</a:t>
            </a:r>
            <a:r>
              <a:rPr lang="en-US" altLang="zh-CN" dirty="0"/>
              <a:t>PV</a:t>
            </a:r>
            <a:r>
              <a:rPr lang="zh-CN" altLang="en-US" dirty="0"/>
              <a:t>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CF82748-5CA6-41D2-BBDC-C8C39D053C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t>5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93E461-4BC4-476E-AFD7-89D6DE250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77" y="1789617"/>
            <a:ext cx="11289847" cy="257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90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B0F5F6-4912-42D0-84AB-8C2017D178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锁机制（</a:t>
            </a:r>
            <a:r>
              <a:rPr lang="en-US" altLang="zh-CN" dirty="0"/>
              <a:t>PV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C27022-5BAF-47AD-86CD-02170AC5E4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BB56BC-C502-40DC-9814-A1CD52937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70" y="890675"/>
            <a:ext cx="7970832" cy="54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77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488E015-F1F6-4352-A2C7-B0883624C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锁机制（</a:t>
            </a:r>
            <a:r>
              <a:rPr lang="en-US" altLang="zh-CN" dirty="0"/>
              <a:t>PV</a:t>
            </a:r>
            <a:r>
              <a:rPr lang="zh-CN" altLang="en-US" dirty="0"/>
              <a:t>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20D6AC3-EE87-4367-9E01-7491194E44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t>7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A6B36A-66CB-40FF-A561-21A0F7DD4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5" y="1268495"/>
            <a:ext cx="10495230" cy="432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76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10EF50B-E672-409C-9177-CD5292DE60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锁机制（</a:t>
            </a:r>
            <a:r>
              <a:rPr lang="en-US" altLang="zh-CN" dirty="0"/>
              <a:t>PV</a:t>
            </a:r>
            <a:r>
              <a:rPr lang="zh-CN" altLang="en-US" dirty="0"/>
              <a:t>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CEB36AA-5308-4799-BCA7-5CE0825080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6B16C1-6D5E-46C9-B419-8AFAA0B89E27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936C29-52C0-44F7-8330-7A8CB8820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32" y="1344152"/>
            <a:ext cx="11033358" cy="369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54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46C1A0-79D4-4C4B-A121-C057198B8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模拟</a:t>
            </a:r>
            <a:r>
              <a:rPr lang="en-US" altLang="zh-CN" dirty="0" err="1"/>
              <a:t>SPOOLing</a:t>
            </a:r>
            <a:r>
              <a:rPr lang="zh-CN" altLang="en-US" dirty="0"/>
              <a:t>技术</a:t>
            </a:r>
            <a:r>
              <a:rPr lang="en-US" altLang="zh-CN" sz="3600" dirty="0"/>
              <a:t> </a:t>
            </a:r>
            <a:endParaRPr lang="zh-CN" altLang="en-US" sz="3600" dirty="0"/>
          </a:p>
          <a:p>
            <a:endParaRPr lang="zh-CN" altLang="en-US" dirty="0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F4555302-108A-4CBF-A893-F0928E2136F2}"/>
              </a:ext>
            </a:extLst>
          </p:cNvPr>
          <p:cNvSpPr txBox="1">
            <a:spLocks/>
          </p:cNvSpPr>
          <p:nvPr/>
        </p:nvSpPr>
        <p:spPr>
          <a:xfrm>
            <a:off x="3902399" y="3001214"/>
            <a:ext cx="4373354" cy="42778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zh-CN" altLang="en-US" sz="3600" kern="1200" spc="600" dirty="0" smtClean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PART TWO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083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1ebc1f8-0063-4175-a0e9-d76839507c2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1ebc1f8-0063-4175-a0e9-d76839507c2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1ebc1f8-0063-4175-a0e9-d76839507c2e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69B9"/>
      </a:accent1>
      <a:accent2>
        <a:srgbClr val="4999E9"/>
      </a:accent2>
      <a:accent3>
        <a:srgbClr val="59A9E4"/>
      </a:accent3>
      <a:accent4>
        <a:srgbClr val="1DC9A3"/>
      </a:accent4>
      <a:accent5>
        <a:srgbClr val="68ADF2"/>
      </a:accent5>
      <a:accent6>
        <a:srgbClr val="1A61D4"/>
      </a:accent6>
      <a:hlink>
        <a:srgbClr val="4472C4"/>
      </a:hlink>
      <a:folHlink>
        <a:srgbClr val="BFBFBF"/>
      </a:folHlink>
    </a:clrScheme>
    <a:fontScheme name="自定义 1">
      <a:majorFont>
        <a:latin typeface="Arial Black"/>
        <a:ea typeface="Microsoft YaHei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1493</Words>
  <Application>Microsoft Office PowerPoint</Application>
  <PresentationFormat>宽屏</PresentationFormat>
  <Paragraphs>222</Paragraphs>
  <Slides>34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微软雅黑</vt:lpstr>
      <vt:lpstr>微软雅黑 Light</vt:lpstr>
      <vt:lpstr>等线</vt:lpstr>
      <vt:lpstr>Arial Black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lanzhiqi19981218@126.com</dc:creator>
  <cp:lastModifiedBy>S Chen</cp:lastModifiedBy>
  <cp:revision>314</cp:revision>
  <dcterms:created xsi:type="dcterms:W3CDTF">2019-01-22T05:07:00Z</dcterms:created>
  <dcterms:modified xsi:type="dcterms:W3CDTF">2021-07-06T01:19:13Z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2052-11.1.0.9564</vt:lpwstr>
  </property>
</Properties>
</file>